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B10C7-EF2A-4CFC-AEE5-0E41CD24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B543B-61A5-45E0-90B2-1FA1BFA3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32C0D-DB97-49D4-9E24-B6DCD5AC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CA792-4722-424B-9207-203F6772F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A92E2-4E3A-4E7D-902D-6A16184B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21022-3777-42CB-9585-0A68D0EFD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CF3BA-2472-422D-9CD9-1BD9D0974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EC08D-DAEA-4F6C-9681-44667F0DB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A6440-B695-4E43-9754-392F63F82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6E500-96AE-42F2-AA4F-E5A7E3757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7A0DF-BE24-4DB1-8B23-63E17E15F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63156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制作预防新冠重症的宣传片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新冠重症的危害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预防新冠重症的措施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宣传片的内容和形式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宣传片的推广和传播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通过宣传片的形式，向公众普及预防新冠重症的知识和措施，提高公众的防护意识和能力。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新冠疫情在全球范围内持续蔓延，重症患者数量不断增加，给医疗系统和社会带来了巨大压力。因此，加强预防和控制工作至关重要。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宣传片的目标受众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广大公众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宣传片旨在向广大公众普及预防新冠重症的知识和措施，提高公众的防护意识和能力。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医护人员是抗击疫情的重要力量，宣传片旨在为他们提供实用的防护指南和措施，保障他们的健康和安全。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政府机构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政府机构在疫情防控中发挥着重要作用，宣传片旨在为他们提供科学的防控策略和建议，促进疫情防控工作的有效开展。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新冠重症的危害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83" r="317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新冠重症的定义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新冠重症患者病情发展迅速，可能导致多器官功能衰竭、感染性休克、死亡等严重后果。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新冠重症是指感染新冠病毒后，患者出现严重呼吸系统症状、器官损伤或其他身体功能障碍，需要接受重症监护治疗。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新冠重症患者通过咳嗽、打喷嚏等方式将病毒传播给周围人群。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接触感染者的血液、体液、分泌物等也可能导致病毒传播。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病毒可在空气中长时间存活，传播途径广泛。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新冠重症的传播途径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新冠重症患者的死亡率高，对家庭和社会造成严重心理影响和情感负担。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新冠重症的流行对公共卫生和社会经济产生严重影响，可能导致社会不稳定和公共卫生危机。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新冠重症患者需要接受重症监护治疗，治疗难度大、费用高，给医疗系统和患者家庭带来巨大负担。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新冠重症的危害和影响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预防新冠重症的措施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https://d.book118.com/157063156003006030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2024-09-01T09:57:42.867</cp:lastPrinted>
  <dcterms:created xsi:type="dcterms:W3CDTF">2024-09-01T01:57:42Z</dcterms:created>
  <dcterms:modified xsi:type="dcterms:W3CDTF">2024-09-01T01:57:44Z</dcterms:modified>
</cp:coreProperties>
</file>