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809969-7DE0-4A62-8695-3A8674F701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1C090E-E316-40F0-B014-C456FE82B0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56CB36-716F-4518-86C2-D76C1D78E0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BEFD13-C7E3-4895-B8C7-2EF6016A8B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3AA557F-C781-4CB3-A066-08DA0C8D1F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DDE0A3F-0659-40DE-A437-811BA9A0D2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7F62733-1809-4A1A-B808-851BE65827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3B944D-6E66-4292-A48A-558C3B1D4B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58EFEC-8B60-44D0-8808-58AA0B1F2D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48DB53-BD55-42B5-AF57-8846748A5D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5A9A9A-F1F1-4435-893D-8FDA56D7B4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7065012162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9月份班主任工作总结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本月工作重点及完成情况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学生表现及进步情况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家长参与及支持情况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存在问题分析及改进措施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下一步工作计划与展望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3179" r="3317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为学校管理层提供班主任工作情况的参考，促进学校教育教学工作的改进和提高。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总结9月份班主任工作，回顾过去一个月的工作成果和经验教训。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60834" y="4130676"/>
            <a:ext cx="143933" cy="143933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763829" y="2541248"/>
            <a:ext cx="2267763" cy="1218088"/>
            <a:chOff x="763829" y="2541248"/>
            <a:chExt cx="2267763" cy="1218088"/>
          </a:xfrm>
        </p:grpSpPr>
        <p:sp>
          <p:nvSpPr>
            <p:cNvPr id="26" name="TextBox 26"/>
            <p:cNvSpPr txBox="1"/>
            <p:nvPr/>
          </p:nvSpPr>
          <p:spPr>
            <a:xfrm>
              <a:off x="763829" y="2541248"/>
              <a:ext cx="2267763" cy="1218088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9月份班主任工作计划及完成情况。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3095436" y="4987041"/>
            <a:ext cx="2267763" cy="1218088"/>
            <a:chOff x="3095436" y="4987041"/>
            <a:chExt cx="2267763" cy="1218088"/>
          </a:xfrm>
        </p:grpSpPr>
        <p:sp>
          <p:nvSpPr>
            <p:cNvPr id="28" name="TextBox 28"/>
            <p:cNvSpPr txBox="1"/>
            <p:nvPr/>
          </p:nvSpPr>
          <p:spPr>
            <a:xfrm>
              <a:off x="3095436" y="4987041"/>
              <a:ext cx="2267763" cy="1218088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学生思想动态和心理健康状况。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7054044" y="4987041"/>
            <a:ext cx="2267763" cy="1218088"/>
            <a:chOff x="7054044" y="4987041"/>
            <a:chExt cx="2267763" cy="1218088"/>
          </a:xfrm>
        </p:grpSpPr>
        <p:sp>
          <p:nvSpPr>
            <p:cNvPr id="30" name="TextBox 30"/>
            <p:cNvSpPr txBox="1"/>
            <p:nvPr/>
          </p:nvSpPr>
          <p:spPr>
            <a:xfrm>
              <a:off x="7054044" y="4987041"/>
              <a:ext cx="2267763" cy="1218088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家校沟通和合作情况。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8972595" y="2757148"/>
            <a:ext cx="2267763" cy="1218088"/>
            <a:chOff x="8972595" y="2757148"/>
            <a:chExt cx="2267763" cy="1218088"/>
          </a:xfrm>
        </p:grpSpPr>
        <p:sp>
          <p:nvSpPr>
            <p:cNvPr id="32" name="TextBox 32"/>
            <p:cNvSpPr txBox="1"/>
            <p:nvPr/>
          </p:nvSpPr>
          <p:spPr>
            <a:xfrm>
              <a:off x="8972595" y="2757148"/>
              <a:ext cx="2267763" cy="1218088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班级管理和教育教学工作成果。</a:t>
              </a:r>
            </a:p>
          </p:txBody>
        </p:sp>
      </p:grpSp>
      <p:sp>
        <p:nvSpPr>
          <p:cNvPr id="33" name="Freeform 33"/>
          <p:cNvSpPr/>
          <p:nvPr/>
        </p:nvSpPr>
        <p:spPr>
          <a:xfrm>
            <a:off x="3095436" y="2932359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186361" y="1337322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5685709" y="2892389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7185067" y="1745822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7" name="Group 37"/>
          <p:cNvGrpSpPr/>
          <p:nvPr/>
        </p:nvGrpSpPr>
        <p:grpSpPr>
          <a:xfrm>
            <a:off x="7802444" y="2287786"/>
            <a:ext cx="461677" cy="550831"/>
            <a:chOff x="7802444" y="2287786"/>
            <a:chExt cx="461677" cy="550831"/>
          </a:xfrm>
        </p:grpSpPr>
        <p:sp>
          <p:nvSpPr>
            <p:cNvPr id="38" name="Freeform 38"/>
            <p:cNvSpPr/>
            <p:nvPr/>
          </p:nvSpPr>
          <p:spPr>
            <a:xfrm>
              <a:off x="7968655" y="2393704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7802444" y="2287786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3614276" y="3475144"/>
            <a:ext cx="664559" cy="579787"/>
            <a:chOff x="3614276" y="3475144"/>
            <a:chExt cx="664559" cy="579787"/>
          </a:xfrm>
        </p:grpSpPr>
        <p:sp>
          <p:nvSpPr>
            <p:cNvPr id="41" name="Freeform 41"/>
            <p:cNvSpPr/>
            <p:nvPr/>
          </p:nvSpPr>
          <p:spPr>
            <a:xfrm>
              <a:off x="3614276" y="3614495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3959938" y="3475144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6455230" y="3620596"/>
            <a:ext cx="577692" cy="614458"/>
            <a:chOff x="6455230" y="3620596"/>
            <a:chExt cx="577692" cy="614458"/>
          </a:xfrm>
        </p:grpSpPr>
        <p:sp>
          <p:nvSpPr>
            <p:cNvPr id="44" name="Freeform 44"/>
            <p:cNvSpPr/>
            <p:nvPr/>
          </p:nvSpPr>
          <p:spPr>
            <a:xfrm>
              <a:off x="6793178" y="3620596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6455230" y="3805762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6594677" y="3921682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6702786" y="3871485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8" name="Group 48"/>
          <p:cNvGrpSpPr/>
          <p:nvPr/>
        </p:nvGrpSpPr>
        <p:grpSpPr>
          <a:xfrm>
            <a:off x="5009105" y="2064915"/>
            <a:ext cx="559445" cy="701973"/>
            <a:chOff x="5009105" y="2064915"/>
            <a:chExt cx="559445" cy="701973"/>
          </a:xfrm>
        </p:grpSpPr>
        <p:sp>
          <p:nvSpPr>
            <p:cNvPr id="49" name="Freeform 49"/>
            <p:cNvSpPr/>
            <p:nvPr/>
          </p:nvSpPr>
          <p:spPr>
            <a:xfrm>
              <a:off x="5400317" y="2064915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5182698" y="2160634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5009105" y="2421786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本月工作重点及完成情况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按照教学计划，认真备课、上课，注重课堂互动和教学效果，及时反思和调整教学方法。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课堂教学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作业批改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考试测评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认真批改学生作业，及时反馈学生作业情况，针对问题进行个性化指导。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组织学生进行阶段性测评，分析学生成绩，制定针对性教学措施。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教育教学工作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德育工作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思想教育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通过开展主题班会、德育讲座等形式，对学生进行思想道德教育，引导学生树立正确的世界观、人生观和价值观。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行为规范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加强对学生日常行为规范的引导和管理，培养学生良好的行为习惯和道德品质。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心理健康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关注学生心理健康状况，及时发现和解决学生心理问题，促进学生身心健康发展。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加强班级纪律管理，维护良好的班级秩序和学习氛围。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875" r="168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班级纪律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引导学生共同营造积极向上的班级文化，增强班级凝聚力和向心力。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班级文化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选拔并培养学生干部，发挥学生干部在班级管理中的积极作用。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学生干部培养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班级管理工作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定期召开家长会，向家长汇报学生在校表现和学习情况，听取家长意见和建议。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家长会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对有特殊情况的学生进行家访，深入了解学生家庭背景和成长环境，为学生提供个性化帮助和支持。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家访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0208" r="202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利用微信群、QQ群等家校互动平台，加强与家长的日常沟通和联系，及时发布学校通知和班级动态。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家校互动平台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家校沟通与合作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学生表现及进步情况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个体学生成绩亮点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部分学生成绩提升显著，如李明在数学竞赛中获奖，王丽的英语作文被选为范文。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总体成绩进步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本月全班平均成绩较上个月有明显提升，特别是在数学和英语科目上表现突出。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学习方法改进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学生们逐渐适应了新的学习方式，如小组讨论和在线学习，有效提高了学习效率和成绩。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t="12500" b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学习成绩提升情况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学生们在课堂上更加遵守纪律，减少了说话、玩手机等行为。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纪律意识增强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9625" r="9625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学生们在言行举止上更加注意文明礼仪，尊重师长、团结同学。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文明礼仪提升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学生们逐渐养成了良好的卫生习惯，如勤洗手、保持桌面整洁等。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卫生习惯改善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行为习惯改善情况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体育竞赛成果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本月班级在学校的运动会上取得了优异成绩，多名学生获得了个人和团体项目的奖项。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社团活动参与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学生们积极参与各类社团活动，如书法、绘画等，丰富了自己的课余生活。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文艺活动表现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学生们在学校的文艺演出中表现出色，展示了歌唱、舞蹈等多方面的才艺。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3167" b="13167"/>
          <a:stretch>
            <a:fillRect/>
          </a:stretch>
        </p:blipFill>
        <p:spPr>
          <a:xfrm>
            <a:off x="869006" y="1293634"/>
            <a:ext cx="4563025" cy="4563024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特长爱好培养情况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通过班会等形式，向学生们普及心理健康知识，帮助他们更好地应对学习和生活中的压力。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心理健康知识普及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针对个别存在心理问题的学生，进行了及时的心理辅导和干预，帮助他们走出困境。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个别学生心理辅导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加强与家长的沟通和合作，共同关注学生的心理健康状况，为学生提供更多的支持和帮助。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家校合作促进心理健康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心理健康关注情况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https://d.book118.com/157065012162006032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2024-09-05T23:52:56.500</cp:lastPrinted>
  <dcterms:created xsi:type="dcterms:W3CDTF">2024-09-05T15:52:56Z</dcterms:created>
  <dcterms:modified xsi:type="dcterms:W3CDTF">2024-09-05T15:52:58Z</dcterms:modified>
</cp:coreProperties>
</file>