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5ADC4-4A05-47E2-A3A7-927D346C5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8252C-BC9F-4C8E-B378-1DC687B55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39674-DA3E-43DA-B22B-62177F152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F546B5-98C8-43E3-953E-921B99178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D386D9-0E44-4993-9BD7-6D849D322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DAB703-014E-48A0-B98B-EC5A7A6A6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FD9599-9CCB-49B0-8D8E-FB464FEEB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F62328-76A8-4864-8A0C-3C6BF6196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EBE9BA-37CE-4F12-A387-B14DB9421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88305-2D7E-4A15-BCA1-41A551B9A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4269A-091E-416A-B2AF-7D36C18BC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6506202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社会福利与服务行业2024年人事发展及制度创新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行业现状及未来趋势分析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人事发展现状与挑战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制度创新方向与措施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数字化转型对人事管理影响及应对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合作交流与资源共享平台建设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行业现状及未来趋势分析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服务内容与对象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社会福利与服务行业提供包括养老服务、儿童福利、残疾人服务等多种服务，服务对象广泛。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社会福利与服务行业在过去几年中保持了稳定的增长，预计未来几年将继续扩大规模。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该行业从业人员包括社会工作师、心理咨询师、护理人员等，人员结构多样化。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社会福利与服务行业概况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政府对社会福利与服务行业的支持力度不断加大，包括财政补贴、税收优惠等。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政府政策支持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相关法规和标准不断完善，推动行业规范化发展。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法规标准制定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加强国际合作与交流，引进先进理念和技术，促进行业创新。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国际合作与交流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随着人口老龄化、家庭结构变化等社会趋势的发展，社会福利与服务行业市场需求不断增长。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行业内竞争日益激烈，包括品牌竞争、服务质量竞争、人才竞争等。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创新发展机遇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市场需求的变化为行业创新提供了机遇，如智能化服务、个性化服务等。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市场需求与竞争格局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未来社会福利与服务行业将更加注重服务品质的提升，包括服务流程优化、服务标准制定等。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服务品质提升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随着科技的进步，社会福利与服务行业将更多运用人工智能、大数据等技术手段，提高服务效率和质量。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技术创新应用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未来社会福利与服务行业将呈现多元化服务模式，包括线上线下融合、跨界合作等。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多元化服务模式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社会福利与服务行业的国际化程度将不断提高，包括国际间合作与交流、服务标准国际化等。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国际化发展趋势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人事发展现状与挑战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年龄结构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当前社会福利与服务行业从业人员年龄结构偏年轻化，缺乏经验丰富的中坚力量。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从业人员教育背景多样化，但相关专业技能和职业素养有待提高。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技能水平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部分从业人员技能水平不足以应对行业快速发展的需求，需要加强专业技能培训。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从业人员结构与素质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852" b="1485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3908" r="139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236" b="72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人才招聘与选拔机制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招聘渠道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目前行业招聘渠道相对单一，主要依赖线上招聘和校园招聘，缺乏针对不同岗位和人群的多元化招聘渠道。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选拔标准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选拔标准过于注重学历和经验背景，缺乏对实际工作能力和潜力的考察。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面试流程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面试流程不够规范，缺乏标准化的面试评估体系，影响选拔的公正性和准确性。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培训内容与实际工作需求脱节，缺乏针对性和实用性。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缺乏有效的培训评估机制，无法对培训效果进行准确衡量和改进。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培训方式单一，以传统的讲授式为主，缺乏互动和实践环节，影响培训效果。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培训体系建设及实施效果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446" r="1444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848" r="1684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583" r="155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员工激励与留任策略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薪酬福利体系不够完善，缺乏竞争力和吸引力。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晋升机会有限，员工职业发展空间受限。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工作氛围不够和谐，员工之间缺乏有效的沟通和协作。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缺乏对员工个人成长和生活的关怀和支持，导致员工归属感不强。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薪酬福利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晋升机会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工作氛围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员工关怀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制度创新方向与措施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用工时间管理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实施弹性工作时间、错峰上下班等制度，满足员工个性化需求。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灵活用工政策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研究制定适应行业特点的灵活用工政策，如社保缴纳、劳动合同等方面的创新。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灵活用工形式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推行临时工、兼职工、远程办公等多元化用工形式，提高用工灵活性。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灵活用工制度探索与实践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250" r="1025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薪酬差异化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根据员工能力、贡献和市场薪酬水平，合理设定薪酬差异化，激发员工积极性。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福利多元化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提供丰富的员工福利，如健康保险、子女教育、带薪休假等，提高员工满意度。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长期激励机制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推行员工持股计划、股票期权等长期激励措施，鼓励员工与企业共同成长。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薪酬福利体系优化设计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建立科学的绩效考核体系，明确考核标准、流程和方法，确保考核公平公正。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奖惩机制创新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实施绩效与薪酬挂钩的奖惩机制，对优秀员工给予晋升、加薪等奖励，对表现不佳的员工进行调岗、降薪等惩罚。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及时反馈与辅导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加强绩效考核结果的及时反馈，为员工提供有针对性的辅导和改进措施。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绩效考核及奖惩机制改革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https://d.book118.com/157065062024006032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2024-09-04T19:16:04.563</cp:lastPrinted>
  <dcterms:created xsi:type="dcterms:W3CDTF">2024-09-04T11:16:04Z</dcterms:created>
  <dcterms:modified xsi:type="dcterms:W3CDTF">2024-09-04T11:16:06Z</dcterms:modified>
</cp:coreProperties>
</file>