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12899-4C9D-4285-83CD-7FC702F1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D7D1A-562B-4E10-8501-07A93746B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8B24A-84C3-48F1-86EE-88F693DBF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1DEFD-509D-4E89-8191-5C732570D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C486F-6005-4760-AF8A-43FDCEFA9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DFD606-3408-4A93-9BDB-47E900371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802AE-4329-43E4-89A4-7A951E417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2FD84-5989-4D30-8494-0F66E1C2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F0749-6321-4377-9BE5-8D9FC835D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3BE1D-E2BC-407E-9016-E33961130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E16C8-33E4-4514-91C3-80DD35B43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66156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《建筑节能与生态》ppt课件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生态建筑理念与实践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绿色建筑评价体系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建筑节能与生态的未来展望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建筑节能是指在建筑设计、施工、运行过程中，采用节能型的建筑材料、产品和设备，提高建筑围护结构的保温隔热性能，并控制建筑能耗，以最少的能源消耗满足建筑使用功能要求。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建筑节能主要包括节能建筑设计、节能施工和节能运行管理等方面，旨在降低建筑能源消耗，提高能源利用效率，促进可持续发展。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建筑节能的定义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979" r="897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缓解能源供应压力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随着城市化进程的加速和人们生活水平的提高，建筑能源消耗持续增长，给能源供应带来巨大压力。推进建筑节能，可以降低建筑能耗，减轻能源供应压力。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建筑节能可以降低能源成本，为企业和家庭节省开支，从而促进经济发展。同时，建筑节能产业的发展也将创造更多的就业机会。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改善环境质量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建筑能耗是造成大气污染、温室气体排放和环境恶化的重要因素之一。推进建筑节能，可以减少污染物排放，改善环境质量，为人们创造更加宜居的生活环境。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建筑节能的重要性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国外建筑节能发展历程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自20世纪70年代石油危机以来，发达国家开始重视建筑节能。通过制定严格的建筑节能法规和技术标准，推广节能材料和设备，提高建筑能效。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中国建筑节能发展历程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中国在80年代开始开展建筑节能工作。通过制定相关法律法规、标准和技术规范，推动建筑节能事业的发展。目前，中国已初步建立起比较完善的建筑节能政策体系、技术体系和标准体系。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未来建筑节能发展趋势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随着科技的不断进步和社会对环境保护的日益重视，未来建筑节能将朝着更加高效、环保、可持续的方向发展。智能建筑、绿色建筑等新型建筑形式将得到广泛应用，为推动全球可持续发展做出积极贡献。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建筑节能的历史与发展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强调在建筑设计阶段就充分考虑节能因素，通过合理的布局、采光、通风等设计，降低建筑能耗。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节能建筑设计理念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节能建筑方案评估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在规划阶段就考虑建筑与周围环境的相互影响，利用自然条件如风、光等进行节能设计。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通过专业的能耗模拟软件对设计方案进行评估，确保节能设计在实际运行中的效果。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节能建筑设计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如气凝胶、真空绝热板等，具有优良的隔热性能，可以有效降低建筑物的热传导。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458" r="10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高效隔热材料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如竹材、秸秆等可再生资源制成的建材，既环保又节能。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如自适应调温、光控遮阳等材料，可以根据环境变化自动调节性能，实现节能。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智能建筑材料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节能建筑材料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采用先进的制冷、制热技术，提高空调系统的能效比，降低运行能耗。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高效空调系统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利用LED灯、自适应调光技术等，根据实际需求调整照明亮度，避免能源浪费。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节能照明系统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通过智能化系统对建筑内的能耗进行实时监测、分析和控制，提高能源利用效率。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节能建筑设备与系统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施工能耗控制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合理安排施工进度，优化施工组织，降低施工过程中的能源消耗。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推广使用新型的节能施工技术，如地源热泵、太阳能利用等，提高施工过程的节能效果。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在施工过程中尽量减少对环境的污染和资源的消耗，如采用预制装配式建筑构件，减少现场作业。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节能建筑施工技术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https://d.book118.com/157066156121006041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2024-09-14T11:59:02.784</cp:lastPrinted>
  <dcterms:created xsi:type="dcterms:W3CDTF">2024-09-14T03:59:02Z</dcterms:created>
  <dcterms:modified xsi:type="dcterms:W3CDTF">2024-09-14T03:59:04Z</dcterms:modified>
</cp:coreProperties>
</file>