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0FC716-DDA5-4077-B29B-C0151C331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2F71AC-58E7-427B-B1BC-2CC506123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CCC312-45CA-402E-9F71-C38B33123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69C67C-D30A-4997-9F61-B0AE01A91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1A0EA8-DE97-40B3-9745-3FB65471B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B599E1-3599-455D-9B10-35C3CB245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40E7BB-4949-49F9-848E-6506EE019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811D00-8C3E-4E58-B767-39EB14BCC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9B2C59-D5AB-4F1E-A411-F9BAAE7B4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C2D23-0A2D-4496-9E22-69C89D15E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D865EA-A6C8-40D5-84B8-C05B39848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10102503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新生儿肺炎并发症与处理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新生儿肺炎常见并发症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新生儿肺炎并发症处理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新生儿肺炎治疗展望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新生儿肺炎是一种常见的儿科疾病，指新生儿期发生的肺部炎症。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新生儿肺炎可分为吸入性肺炎和感染性肺炎两大类。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由于新生儿吞咽功能不协调，易将羊水、胎粪等吸入肺部，导致吸入性肺炎。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新生儿免疫力低下，易感染细菌、病毒等病原体，引发感染性肺炎。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感染性肺炎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吸入性肺炎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新生儿肺炎常表现为发热、咳嗽、气促、呼吸困难等症状。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医生根据临床表现、胸片和实验室检查进行诊断。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4000" b="4000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新生儿肺炎常见并发症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594" r="245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呼吸衰竭是新生儿肺炎常见的并发症之一，会导致缺氧和二氧化碳潴留，严重威胁新生儿的生命安全。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新生儿肺炎引起呼吸衰竭的原因有多种，如肺组织炎症、肺泡萎陷、肺不张等，导致气体交换受阻，血氧饱和度下降。患儿会出现呼吸困难、发绀、呼吸急促等症状，严重时可能导致呼吸衰竭。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750" r="18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心力衰竭是新生儿肺炎的常见并发症之一，由于肺部炎症导致心脏负担加重，引起心脏功能不全。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新生儿肺炎引起心力衰竭时，患儿会出现心率加快、肝脏肿大、尿少等症状。严重的心力衰竭可能导致血压下降、四肢厥冷，甚至休克。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心力衰竭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败血症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败血症是新生儿肺炎的严重并发症之一，由于感染扩散至全身，引起全身性炎症反应综合征。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新生儿肺炎并发败血症时，患儿会出现体温不稳定、精神萎靡、食欲不振等症状。严重时可能出现中毒性休克、多器官功能衰竭等危重情况。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缺氧缺血性脑病是新生儿肺炎的常见并发症之一，由于缺氧导致脑部损伤，影响新生儿的智力发育和运动功能。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新生儿肺炎并发缺氧缺血性脑病时，患儿会出现意识障碍、惊厥、肌张力异常等症状。严重时可能导致脑瘫、智力低下等后遗症。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缺氧缺血性脑病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电解质紊乱和酸碱失衡是新生儿肺炎常见的并发症之一，由于感染和缺氧导致体内酸碱平衡失调和电解质紊乱。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新生儿肺炎并发电解质紊乱和酸碱失衡时，患儿会出现呕吐、腹胀、心律失常等症状。严重时可能导致抽搐、昏迷等严重后果。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电解质紊乱和酸碱失衡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新生儿肺炎并发症处理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https://d.book118.com/157101025035006044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2024-09-18T11:46:24.602</cp:lastPrinted>
  <dcterms:created xsi:type="dcterms:W3CDTF">2024-09-18T03:46:24Z</dcterms:created>
  <dcterms:modified xsi:type="dcterms:W3CDTF">2024-09-18T03:46:26Z</dcterms:modified>
</cp:coreProperties>
</file>