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610A8-5578-4692-ADE4-6D4F6FB8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656D-EDD9-4832-B80B-994CED67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18738-FC83-4A59-8F22-997EA25C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D5796-3512-47AF-B6B5-861D262D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AB301-AC8C-4076-8212-6B6A7AE77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CD6F9-78AE-46D5-B6B4-A7FF5E34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762B7-82A1-435D-AA5D-C225FEAF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C7383-C5BB-4E2E-B089-21A0AA59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D1612-3962-46D3-8B79-D9BEF469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4F4DE-56ED-49D3-A4A5-2278AC48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D6A80-49E1-4C57-BEDB-94C9B450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01103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人社行风建设工作总结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人社行风建设工作开展情况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取得的主要成绩和亮点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下一步工作打算和措施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通过行风建设，提高人社系统的服务意识和水平，满足人民群众对高质量人社服务的需求。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规范人社系统内部管理，提高工作效率和执行力，树立良好的政府形象。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以行风建设为契机，推动人社事业全面、协调、可持续发展，为构建和谐社会贡献力量。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本次总结的时间范围为过去一年，即XXXX年全年的行风建设工作。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包括行风建设工作的组织、实施、成效及存在的问题等方面。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涉及人社系统全体工作人员，包括领导、中层干部和基层员工等。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人社行风建设工作开展情况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根据人社部行风建设要求，结合实际情况，制定了一系列行风建设相关制度，如《人社系统行风建设实施方案》、《人社系统窗口服务规范》等。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制定完善行风建设相关制度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各级人社部门认真执行各项制度，通过定期开展自查、互查、抽查等方式，确保制度得到有效落实。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通过组织专题培训、制作宣传资料等方式，加强对行风建设相关制度的宣传和培训，提高人社干部对制度的认知度和执行力。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加强制度宣传和培训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监督检查及问题整改情况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定期开展监督检查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各级人社部门定期开展行风建设监督检查，通过明察暗访、问卷调查等方式，了解窗口服务、政策落实等方面存在的问题。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及时整改发现的问题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针对监督检查中发现的问题，各级人社部门及时制定整改措施，明确整改时限和责任人，确保问题得到及时有效解决。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加强问题跟踪和督办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建立问题跟踪和督办机制，对整改情况进行定期回访和督查，确保问题不反弹、不反复。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加强与新闻媒体的沟通和联系，及时发布人社工作动态和成果，积极回应社会关切和热点问题，营造良好的舆论氛围。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通过组织专题宣讲、制作宣传资料等方式，加强对人社政策、法规和行风建设相关内容的宣传教育，提高群众对人社工作的认知度和满意度。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结合重要时间节点和重点工作，开展形式多样的主题活动，如“人社服务日”、“人社政策宣传周”等，增强群众对人社工作的认同感和获得感。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917" r="4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125" r="9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宣传教育与舆论引导情况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取得的主要成绩和亮点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通过简化办事流程、减少证明材料等措施，提高了服务效率，方便了群众办事。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加强了对工作人员的培训和管理，提高了服务意识和水平，群众满意度不断提升。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推出了网上办事大厅、手机APP等多元化服务方式，满足了不同群众的需求，提高了服务便捷性。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服务方式创新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服务质量提升方面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文明服务创建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积极推行文明用语、规范着装等举措，营造了文明、热情的服务氛围。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监督考核机制完善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建立了完善的监督考核机制，对窗口单位进行定期检查和评估，及时发现问题并督促整改。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纪律作风整顿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开展了纪律作风专项整顿活动，严肃查处了一批违规违纪行为，窗口单位工作作风得到明显改进。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窗口单位作风建设方面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加强了对干部职工的廉洁从政教育，增强了廉洁意识和自律能力。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廉洁从政教育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积极挖掘和宣传系统内的正面典型和先进事迹，树立了良好的行业形象。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正面典型宣传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拓宽了社会监督渠道，接受社会各界的监督和评价，及时回应社会关切和群众诉求。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社会监督渠道拓展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系统行风整体形象塑造方面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https://d.book118.com/157101103121006045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2024-09-20T11:01:06.463</cp:lastPrinted>
  <dcterms:created xsi:type="dcterms:W3CDTF">2024-09-20T03:01:06Z</dcterms:created>
  <dcterms:modified xsi:type="dcterms:W3CDTF">2024-09-20T03:01:08Z</dcterms:modified>
</cp:coreProperties>
</file>