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6B51026-C89C-42B8-A011-C694D00E194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4C7A4-58A2-4B05-B952-2AC442465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933E5-5737-49CE-8A6A-684BE8F07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B5C4E-9593-445B-A209-5075D7A50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EFC3E-61C4-4A28-B759-8FF5F837C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12FD6F-D5BB-45DE-AB9A-5E0F8CE4E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443D14-D83A-4574-AC7E-58D2B95B1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85FC6E-5DEB-4D8F-B4FF-8B6D69134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7CD94-2047-44BD-9D0E-5614BDE3C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C617A-83EF-422D-9D28-BAB3FB8D7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93DAC-2901-4CB5-A5CA-5678116EE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5DA7A-810A-4B06-8D23-F6F7C8592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295F4A6-B207-4813-818A-AFA7A7DDACB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7A1D0C3-2630-4DA2-BF9D-6AC95B2FC73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02042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儿科业务查房规范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儿科业务查房规范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儿科查房中的常见问题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儿科查房中的特殊情况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儿科查房中的团队合作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儿科查房中的质量管理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儿科业务查房规范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儿科业务查房是指医生对儿童患者的日常查房工作，是评估患儿病情、制定治疗方案和监测疾病进展的重要环节。在查房前需充分准备，包括准备好查房工具、查看病历和制定查房计划。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查房技巧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查房过程中，重要的技巧包括与患儿建立信任关系，细心观察患儿的表情和状态，倾听患儿及家长的意见和遵循查房规范，保持专业性和耐心。这些技巧能够帮助医生更好地了解患儿的状况，并制定有效的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细心观察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表情、色泽、精神状态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倾听意见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患儿及家长的建议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遵循规范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保持专业性和耐心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重要技巧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建立信任关系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让患儿感到舒适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提供安全感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98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199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200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201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3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儿科查房中的常见问题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呼吸道感染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1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31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34" name="Picture 5" descr="C:/Users/Administrator/Desktop/ppt模板/真人/图片3.png图片3"/>
          <p:cNvPicPr/>
          <p:nvPr/>
        </p:nvPicPr>
        <p:blipFill>
          <a:blip r:embed="rId2"/>
          <a:srcRect t="12219" b="12219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235" name="Picture 6" descr="C:/Users/Administrator/Desktop/ppt模板/真人/图片4.png图片4"/>
          <p:cNvPicPr/>
          <p:nvPr/>
        </p:nvPicPr>
        <p:blipFill>
          <a:blip r:embed="rId3"/>
          <a:srcRect t="12219" b="12219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236" name="Picture 7" descr="C:/Users/Administrator/Desktop/ppt模板/真人/图片2.png图片2"/>
          <p:cNvPicPr/>
          <p:nvPr/>
        </p:nvPicPr>
        <p:blipFill>
          <a:blip r:embed="rId4"/>
          <a:srcRect t="11713" b="11713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37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常见疾病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感冒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支气管炎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生理指标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呼吸频率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氧饱和度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监测策略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严密监测疾病进展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治疗效果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皮肤病变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儿童常见的皮肤问题包括湿疹、疱疹等。注意观察皮肤的颜色、湿度、红肿等变化，并制定相应的护理和治疗方案。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5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5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8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9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0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1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8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03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06" name="Picture 5" descr="C:/Users/Administrator/Desktop/ppt模板/真人/图片3.png图片3"/>
          <p:cNvPicPr/>
          <p:nvPr/>
        </p:nvPicPr>
        <p:blipFill>
          <a:blip r:embed="rId2"/>
          <a:srcRect t="12219" b="12219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307" name="Picture 6" descr="C:/Users/Administrator/Desktop/ppt模板/真人/图片4.png图片4"/>
          <p:cNvPicPr/>
          <p:nvPr/>
        </p:nvPicPr>
        <p:blipFill>
          <a:blip r:embed="rId3"/>
          <a:srcRect t="12219" b="12219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308" name="Picture 7" descr="C:/Users/Administrator/Desktop/ppt模板/真人/图片2.png图片2"/>
          <p:cNvPicPr/>
          <p:nvPr/>
        </p:nvPicPr>
        <p:blipFill>
          <a:blip r:embed="rId4"/>
          <a:srcRect t="11713" b="11713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09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重点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儿科查房中常见问题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观察指标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细致观察症状变化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了解家长描述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治疗策略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根据病因制定治疗方案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定期监测疗效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儿科业务查房规范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7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儿科查房是医务人员关注患儿病情进展的重要环节，需要细致观察患儿的各项指标，并采取针对性的治疗措施。在查房过程中，沟通家长、了解患儿的生活习惯和病情表现是至关重要的。只有全面了解患儿的情况，才能有效制定治疗方案，提高治疗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39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41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儿科查房中的特殊情况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重症监护室查房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4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对于重症患儿，需要更加严密和周全的观察，同时根据病情变化及时调整治疗方案。此外，与重症患儿的家属沟通也是至关重要的，可以提供必要的支持和帮助，帮助家属理解患儿的病情。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66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7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8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9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0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1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2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https://d.book118.com/157102042034006054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儿科业务查房规范</vt:lpstr>
      <vt:lpstr>目录</vt:lpstr>
      <vt:lpstr>第1章 儿科业务查房规范</vt:lpstr>
      <vt:lpstr> </vt:lpstr>
      <vt:lpstr> </vt:lpstr>
      <vt:lpstr>重要技巧</vt:lpstr>
      <vt:lpstr>第2章 儿科查房中的常见问题</vt:lpstr>
      <vt:lpstr>呼吸道感染</vt:lpstr>
      <vt:lpstr> </vt:lpstr>
      <vt:lpstr>总结</vt:lpstr>
      <vt:lpstr>儿科业务查房规范</vt:lpstr>
      <vt:lpstr>第3章 儿科查房中的特殊情况</vt:lpstr>
      <vt:lpstr>重症监护室查房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2024-09-28T10:33:37.502</cp:lastPrinted>
  <dcterms:created xsi:type="dcterms:W3CDTF">2024-09-28T02:33:37Z</dcterms:created>
  <dcterms:modified xsi:type="dcterms:W3CDTF">2024-09-28T02:33:39Z</dcterms:modified>
</cp:coreProperties>
</file>