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96F6450-E083-40D2-8637-D57D48ED1CF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8B9BD6B-E0EA-4369-9B90-42A0A6DC8B3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14B2EAC-5AD4-4C48-87F4-2E7C35C3637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714EB79-E5D9-4B7C-AFEF-41B038DDD08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67D33D3-F335-4A57-A72D-AF39309EAA2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05CE9D6-14DB-4802-A253-CE4EA81E47F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00D6E51-2F5F-43C2-A996-A2F95B6B839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EB1D9B0-EF9B-4EC2-87FD-66B0405E696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41CB661-9D6E-49FE-9710-C6CBA7FAAA4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FF7665B-C846-4208-9840-9F297CE0941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7F8D1E5-A7C2-47B9-B75F-9ED4FE6910F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Relationship Id="rId3" Type="http://schemas.openxmlformats.org/officeDocument/2006/relationships/image" Target="../media/image1.png" /><Relationship Id="rId4" Type="http://schemas.openxmlformats.org/officeDocument/2006/relationships/image" Target="../media/image4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4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4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5710214401200605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741420" y="1127760"/>
            <a:ext cx="4236720" cy="4236720"/>
          </a:xfrm>
          <a:prstGeom prst="ellipse">
            <a:avLst/>
          </a:prstGeom>
          <a:noFill/>
          <a:ln w="38100">
            <a:solidFill>
              <a:srgbClr val="60858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2797775" y="1881829"/>
            <a:ext cx="5701617" cy="1840881"/>
          </a:xfrm>
          <a:prstGeom prst="rect">
            <a:avLst/>
          </a:prstGeom>
          <a:solidFill>
            <a:srgbClr val="D2EBED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80000" r="4500" b="14923"/>
          <a:stretch>
            <a:fillRect/>
          </a:stretch>
        </p:blipFill>
        <p:spPr>
          <a:xfrm>
            <a:off x="9631680" y="0"/>
            <a:ext cx="2240281" cy="4162886"/>
          </a:xfrm>
          <a:prstGeom prst="rect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2106772" y="2383155"/>
            <a:ext cx="7537749" cy="86296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050" b="1">
                <a:solidFill>
                  <a:srgbClr val="42656C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护理文职岗位介绍</a:t>
            </a:r>
          </a:p>
        </p:txBody>
      </p:sp>
      <p:cxnSp>
        <p:nvCxnSpPr>
          <p:cNvPr id="8" name="Connector 8"/>
          <p:cNvCxnSpPr/>
          <p:nvPr/>
        </p:nvCxnSpPr>
        <p:spPr>
          <a:xfrm flipH="1">
            <a:off x="6747999" y="827557"/>
            <a:ext cx="894873" cy="843737"/>
          </a:xfrm>
          <a:prstGeom prst="line">
            <a:avLst/>
          </a:prstGeom>
          <a:ln w="19050">
            <a:solidFill>
              <a:srgbClr val="60858D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9" name="Connector 9"/>
          <p:cNvCxnSpPr/>
          <p:nvPr/>
        </p:nvCxnSpPr>
        <p:spPr>
          <a:xfrm flipH="1">
            <a:off x="6677058" y="1459731"/>
            <a:ext cx="894873" cy="843737"/>
          </a:xfrm>
          <a:prstGeom prst="line">
            <a:avLst/>
          </a:prstGeom>
          <a:ln w="19050">
            <a:solidFill>
              <a:srgbClr val="60858D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10" name="Connector 10"/>
          <p:cNvCxnSpPr/>
          <p:nvPr/>
        </p:nvCxnSpPr>
        <p:spPr>
          <a:xfrm flipH="1">
            <a:off x="3741420" y="4038877"/>
            <a:ext cx="894873" cy="843737"/>
          </a:xfrm>
          <a:prstGeom prst="line">
            <a:avLst/>
          </a:prstGeom>
          <a:ln w="19050">
            <a:solidFill>
              <a:srgbClr val="60858D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11" name="Connector 11"/>
          <p:cNvCxnSpPr/>
          <p:nvPr/>
        </p:nvCxnSpPr>
        <p:spPr>
          <a:xfrm flipH="1">
            <a:off x="3640254" y="4687035"/>
            <a:ext cx="894873" cy="843737"/>
          </a:xfrm>
          <a:prstGeom prst="line">
            <a:avLst/>
          </a:prstGeom>
          <a:ln w="19050">
            <a:solidFill>
              <a:srgbClr val="60858D">
                <a:alpha val="100000"/>
              </a:srgbClr>
            </a:solidFill>
            <a:prstDash val="solid"/>
            <a:headEnd type="none"/>
            <a:tailEnd type="none"/>
          </a:ln>
        </p:spPr>
      </p:cxn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31916" y="1278557"/>
            <a:ext cx="2830542" cy="117475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5700" b="1">
                <a:solidFill>
                  <a:srgbClr val="42656C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 录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4487772" y="907139"/>
            <a:ext cx="6821696" cy="5454353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rgbClr val="42656C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护理文职岗位概述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rgbClr val="42656C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护理文职岗位分类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rgbClr val="42656C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护理文职岗位的日常工作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rgbClr val="42656C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护理文职岗位的职业素养与能力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rgbClr val="42656C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护理文职岗位的未来发展与挑战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80000" r="4500" b="14923"/>
          <a:stretch>
            <a:fillRect/>
          </a:stretch>
        </p:blipFill>
        <p:spPr>
          <a:xfrm>
            <a:off x="9631680" y="0"/>
            <a:ext cx="2240281" cy="4162886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238315" y="1654104"/>
            <a:ext cx="1715371" cy="1710856"/>
          </a:xfrm>
          <a:prstGeom prst="ellipse">
            <a:avLst/>
          </a:prstGeom>
          <a:solidFill>
            <a:srgbClr val="42656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5262869" y="1841925"/>
            <a:ext cx="1666262" cy="1335214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7575" b="1">
                <a:solidFill>
                  <a:schemeClr val="lt1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2201" y="3647100"/>
            <a:ext cx="11309760" cy="22857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42656C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护理文职岗位概述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80000" r="4500" b="14923"/>
          <a:stretch>
            <a:fillRect/>
          </a:stretch>
        </p:blipFill>
        <p:spPr>
          <a:xfrm>
            <a:off x="9631680" y="0"/>
            <a:ext cx="2240281" cy="4162886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定义与职责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护理文职岗位是指那些主要负责护理相关的文职工作，而非直接从事临床护理工作的岗位。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职责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护理文职岗位的职责主要包括护理管理、护理教育、护理科研、护理咨询等方面，涉及对护理实践的理论研究和指导。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护理文职岗位具有专业性强、工作稳定性高、发展空间大等特点。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特点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护理文职岗位需要具备扎实的护理理论基础、较高的综合素质和较强的沟通协调能力，同时需要具备较高的学历背景和职称要求。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要求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岗位特点与要求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前景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随着医疗行业的不断发展，护理文职岗位的需求量越来越大，发展前景广阔。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机会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护理文职岗位可以提供丰富的职业发展机会，如晋升为护理管理岗位、从事护理教育或护理科研等方向，为有志于从事护理事业的年轻人提供了广阔的发展空间。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5188" r="25188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岗位发展前景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238315" y="1654104"/>
            <a:ext cx="1715371" cy="1710856"/>
          </a:xfrm>
          <a:prstGeom prst="ellipse">
            <a:avLst/>
          </a:prstGeom>
          <a:solidFill>
            <a:srgbClr val="42656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5262869" y="1841925"/>
            <a:ext cx="1666262" cy="1335214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7575" b="1">
                <a:solidFill>
                  <a:schemeClr val="lt1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2201" y="3647100"/>
            <a:ext cx="11309760" cy="22857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42656C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护理文职岗位分类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80000" r="4500" b="14923"/>
          <a:stretch>
            <a:fillRect/>
          </a:stretch>
        </p:blipFill>
        <p:spPr>
          <a:xfrm>
            <a:off x="9631680" y="0"/>
            <a:ext cx="2240281" cy="4162886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789747" y="1388509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3467252" y="1671934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护理管理岗位是指负责医院或护理机构的日常管理工作，包括护理质量监管、护理人员培训、护理资源调配等。</a:t>
            </a:r>
          </a:p>
        </p:txBody>
      </p:sp>
      <p:sp>
        <p:nvSpPr>
          <p:cNvPr id="4" name="AutoShape 4"/>
          <p:cNvSpPr/>
          <p:nvPr/>
        </p:nvSpPr>
        <p:spPr>
          <a:xfrm>
            <a:off x="1491031" y="3030193"/>
            <a:ext cx="8008040" cy="126796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643863" y="3325809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护理管理岗位需要具备较强的组织协调能力、沟通能力和领导能力，能够制定和执行护理工作计划，确保护理工作的顺利进行。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t="4978" b="4978"/>
          <a:stretch>
            <a:fillRect/>
          </a:stretch>
        </p:blipFill>
        <p:spPr>
          <a:xfrm>
            <a:off x="539110" y="1388510"/>
            <a:ext cx="2256056" cy="1267968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t="8162" b="8162"/>
          <a:stretch>
            <a:fillRect/>
          </a:stretch>
        </p:blipFill>
        <p:spPr>
          <a:xfrm>
            <a:off x="9486879" y="3030193"/>
            <a:ext cx="2256056" cy="1267968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2795409" y="4664094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3472914" y="4947518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护理管理岗位的职责还包括对护理人员进行培训和考核，提高护理队伍的整体素质和水平。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7838" b="7838"/>
          <a:stretch>
            <a:fillRect/>
          </a:stretch>
        </p:blipFill>
        <p:spPr>
          <a:xfrm>
            <a:off x="544772" y="4664094"/>
            <a:ext cx="2256056" cy="1267968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护理管理岗位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480108" y="1287672"/>
            <a:ext cx="7377949" cy="1356301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3025751" y="1468427"/>
            <a:ext cx="6286664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护理教育岗位是指从事护理教育工作的专业人员，包括护理学院或学校的教师、培训师等。</a:t>
            </a:r>
          </a:p>
        </p:txBody>
      </p:sp>
      <p:sp>
        <p:nvSpPr>
          <p:cNvPr id="4" name="AutoShape 4"/>
          <p:cNvSpPr/>
          <p:nvPr/>
        </p:nvSpPr>
        <p:spPr>
          <a:xfrm>
            <a:off x="999470" y="1050728"/>
            <a:ext cx="2132497" cy="1830189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2480108" y="3069093"/>
            <a:ext cx="7377949" cy="1356301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2773369" y="3249848"/>
            <a:ext cx="6286664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护理教育岗位需要具备丰富的专业知识和教学经验，能够根据学生的学习需求和特点，制定合理的教学计划和教学方法，提高学生的学习效果。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9060033" y="2832149"/>
            <a:ext cx="2132497" cy="1830189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2480108" y="4850514"/>
            <a:ext cx="7377949" cy="1356301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3025751" y="5031268"/>
            <a:ext cx="6286664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护理教育岗位的职责还包括开展护理科学研究，推动护理教育的改革和发展，提高护理教育的质量和水平。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999470" y="4613570"/>
            <a:ext cx="2132497" cy="1830189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1" name="Picture 11"/>
          <p:cNvPicPr>
            <a:picLocks noChangeAspect="1"/>
          </p:cNvPicPr>
          <p:nvPr/>
        </p:nvPicPr>
        <p:blipFill>
          <a:blip r:embed="rId2"/>
          <a:srcRect l="13649" r="13649"/>
          <a:stretch>
            <a:fillRect/>
          </a:stretch>
        </p:blipFill>
        <p:spPr>
          <a:xfrm>
            <a:off x="1099415" y="1124574"/>
            <a:ext cx="1926336" cy="1682496"/>
          </a:xfrm>
          <a:prstGeom prst="hexagon">
            <a:avLst/>
          </a:prstGeom>
        </p:spPr>
      </p:pic>
      <p:pic>
        <p:nvPicPr>
          <p:cNvPr id="12" name="Picture 12"/>
          <p:cNvPicPr>
            <a:picLocks noChangeAspect="1"/>
          </p:cNvPicPr>
          <p:nvPr/>
        </p:nvPicPr>
        <p:blipFill>
          <a:blip r:embed="rId3"/>
          <a:srcRect l="12742" r="12742"/>
          <a:stretch>
            <a:fillRect/>
          </a:stretch>
        </p:blipFill>
        <p:spPr>
          <a:xfrm>
            <a:off x="9163113" y="2905301"/>
            <a:ext cx="1926336" cy="1682496"/>
          </a:xfrm>
          <a:prstGeom prst="hexagon">
            <a:avLst/>
          </a:prstGeom>
        </p:spPr>
      </p:pic>
      <p:pic>
        <p:nvPicPr>
          <p:cNvPr id="13" name="Picture 13"/>
          <p:cNvPicPr>
            <a:picLocks noChangeAspect="1"/>
          </p:cNvPicPr>
          <p:nvPr/>
        </p:nvPicPr>
        <p:blipFill>
          <a:blip r:embed="rId4"/>
          <a:srcRect l="11836" r="11836"/>
          <a:stretch>
            <a:fillRect/>
          </a:stretch>
        </p:blipFill>
        <p:spPr>
          <a:xfrm>
            <a:off x="1099415" y="4686721"/>
            <a:ext cx="1926336" cy="1682496"/>
          </a:xfrm>
          <a:prstGeom prst="hexagon">
            <a:avLst/>
          </a:prstGeom>
        </p:spPr>
      </p:pic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护理教育岗位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4667" r="14667"/>
          <a:stretch>
            <a:fillRect/>
          </a:stretch>
        </p:blipFill>
        <p:spPr>
          <a:xfrm>
            <a:off x="539110" y="1500306"/>
            <a:ext cx="4453160" cy="445316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827317" y="1652939"/>
            <a:ext cx="4178137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护理科研岗位是指从事护理科学研究的专门人员，包括科研人员、研究员等。</a:t>
            </a:r>
          </a:p>
        </p:txBody>
      </p:sp>
      <p:sp>
        <p:nvSpPr>
          <p:cNvPr id="4" name="AutoShape 4"/>
          <p:cNvSpPr/>
          <p:nvPr/>
        </p:nvSpPr>
        <p:spPr>
          <a:xfrm>
            <a:off x="5303897" y="1500306"/>
            <a:ext cx="1289643" cy="4453160"/>
          </a:xfrm>
          <a:prstGeom prst="roundRect">
            <a:avLst>
              <a:gd name="adj" fmla="val 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827317" y="3205107"/>
            <a:ext cx="4178137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护理科研岗位需要具备较强的科研能力和创新精神，能够开展临床试验、数据分析和文献综述等工作，推动护理科学的进步和发展。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827317" y="4795486"/>
            <a:ext cx="4178137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护理科研岗位的职责还包括参与制定护理行业标准、规范和指南，为临床实践提供科学依据和技术支持。</a:t>
            </a:r>
          </a:p>
        </p:txBody>
      </p:sp>
      <p:sp>
        <p:nvSpPr>
          <p:cNvPr id="7" name="Freeform 7"/>
          <p:cNvSpPr/>
          <p:nvPr/>
        </p:nvSpPr>
        <p:spPr>
          <a:xfrm>
            <a:off x="5682324" y="1976969"/>
            <a:ext cx="532790" cy="435254"/>
          </a:xfrm>
          <a:custGeom>
            <a:rect l="l" t="t" r="r" b="b"/>
            <a:pathLst>
              <a:path w="304800" h="304800">
                <a:moveTo>
                  <a:pt x="257299" y="240773"/>
                </a:moveTo>
                <a:lnTo>
                  <a:pt x="257299" y="258156"/>
                </a:lnTo>
                <a:lnTo>
                  <a:pt x="47501" y="258156"/>
                </a:lnTo>
                <a:lnTo>
                  <a:pt x="47501" y="240773"/>
                </a:lnTo>
                <a:cubicBezTo>
                  <a:pt x="47501" y="240773"/>
                  <a:pt x="43015" y="231162"/>
                  <a:pt x="67361" y="208112"/>
                </a:cubicBezTo>
                <a:cubicBezTo>
                  <a:pt x="91688" y="185071"/>
                  <a:pt x="88487" y="125511"/>
                  <a:pt x="88487" y="85173"/>
                </a:cubicBezTo>
                <a:cubicBezTo>
                  <a:pt x="88487" y="44834"/>
                  <a:pt x="145142" y="43977"/>
                  <a:pt x="145142" y="43977"/>
                </a:cubicBezTo>
                <a:lnTo>
                  <a:pt x="147085" y="43977"/>
                </a:lnTo>
                <a:cubicBezTo>
                  <a:pt x="147085" y="43996"/>
                  <a:pt x="147085" y="43701"/>
                  <a:pt x="147085" y="37424"/>
                </a:cubicBezTo>
                <a:cubicBezTo>
                  <a:pt x="147085" y="33395"/>
                  <a:pt x="133560" y="18802"/>
                  <a:pt x="133560" y="18802"/>
                </a:cubicBezTo>
                <a:lnTo>
                  <a:pt x="133360" y="9973"/>
                </a:lnTo>
                <a:lnTo>
                  <a:pt x="171555" y="9973"/>
                </a:lnTo>
                <a:lnTo>
                  <a:pt x="171298" y="19136"/>
                </a:lnTo>
                <a:cubicBezTo>
                  <a:pt x="171298" y="19136"/>
                  <a:pt x="156639" y="33719"/>
                  <a:pt x="156639" y="38014"/>
                </a:cubicBezTo>
                <a:cubicBezTo>
                  <a:pt x="156639" y="42167"/>
                  <a:pt x="156639" y="43558"/>
                  <a:pt x="156639" y="43967"/>
                </a:cubicBezTo>
                <a:lnTo>
                  <a:pt x="159658" y="43967"/>
                </a:lnTo>
                <a:cubicBezTo>
                  <a:pt x="159658" y="43967"/>
                  <a:pt x="216313" y="44825"/>
                  <a:pt x="216313" y="85163"/>
                </a:cubicBezTo>
                <a:cubicBezTo>
                  <a:pt x="216313" y="125501"/>
                  <a:pt x="213112" y="185071"/>
                  <a:pt x="237449" y="208121"/>
                </a:cubicBezTo>
                <a:cubicBezTo>
                  <a:pt x="261785" y="231172"/>
                  <a:pt x="257299" y="240773"/>
                  <a:pt x="257299" y="240773"/>
                </a:cubicBezTo>
                <a:close/>
                <a:moveTo>
                  <a:pt x="176327" y="267367"/>
                </a:moveTo>
                <a:cubicBezTo>
                  <a:pt x="176327" y="280559"/>
                  <a:pt x="165640" y="294827"/>
                  <a:pt x="152457" y="294827"/>
                </a:cubicBezTo>
                <a:cubicBezTo>
                  <a:pt x="139275" y="294827"/>
                  <a:pt x="128588" y="280559"/>
                  <a:pt x="128588" y="267367"/>
                </a:cubicBezTo>
                <a:cubicBezTo>
                  <a:pt x="128588" y="267662"/>
                  <a:pt x="176327" y="267062"/>
                  <a:pt x="176327" y="26736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5751818" y="3549091"/>
            <a:ext cx="381610" cy="381610"/>
          </a:xfrm>
          <a:custGeom>
            <a:rect l="l" t="t" r="r" b="b"/>
            <a:pathLst>
              <a:path w="304800" h="304800">
                <a:moveTo>
                  <a:pt x="106680" y="259080"/>
                </a:moveTo>
                <a:lnTo>
                  <a:pt x="30480" y="259080"/>
                </a:lnTo>
                <a:cubicBezTo>
                  <a:pt x="13649" y="259080"/>
                  <a:pt x="0" y="245431"/>
                  <a:pt x="0" y="228600"/>
                </a:cubicBezTo>
                <a:lnTo>
                  <a:pt x="0" y="228600"/>
                </a:lnTo>
                <a:lnTo>
                  <a:pt x="0" y="30480"/>
                </a:lnTo>
                <a:cubicBezTo>
                  <a:pt x="0" y="13716"/>
                  <a:pt x="13716" y="0"/>
                  <a:pt x="30480" y="0"/>
                </a:cubicBezTo>
                <a:lnTo>
                  <a:pt x="274320" y="0"/>
                </a:lnTo>
                <a:cubicBezTo>
                  <a:pt x="291151" y="0"/>
                  <a:pt x="304800" y="13649"/>
                  <a:pt x="304800" y="30480"/>
                </a:cubicBezTo>
                <a:lnTo>
                  <a:pt x="304800" y="30480"/>
                </a:lnTo>
                <a:lnTo>
                  <a:pt x="304800" y="228600"/>
                </a:lnTo>
                <a:cubicBezTo>
                  <a:pt x="304800" y="245431"/>
                  <a:pt x="291151" y="259080"/>
                  <a:pt x="274320" y="259080"/>
                </a:cubicBezTo>
                <a:lnTo>
                  <a:pt x="274320" y="259080"/>
                </a:lnTo>
                <a:lnTo>
                  <a:pt x="198120" y="259080"/>
                </a:lnTo>
                <a:lnTo>
                  <a:pt x="259080" y="289560"/>
                </a:lnTo>
                <a:lnTo>
                  <a:pt x="259080" y="304800"/>
                </a:lnTo>
                <a:lnTo>
                  <a:pt x="45720" y="304800"/>
                </a:lnTo>
                <a:lnTo>
                  <a:pt x="45720" y="289560"/>
                </a:lnTo>
                <a:lnTo>
                  <a:pt x="106680" y="259080"/>
                </a:lnTo>
                <a:close/>
                <a:moveTo>
                  <a:pt x="30480" y="30480"/>
                </a:moveTo>
                <a:lnTo>
                  <a:pt x="30480" y="198120"/>
                </a:lnTo>
                <a:lnTo>
                  <a:pt x="274320" y="198120"/>
                </a:lnTo>
                <a:lnTo>
                  <a:pt x="274320" y="30480"/>
                </a:lnTo>
                <a:lnTo>
                  <a:pt x="30480" y="3048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5738407" y="5059127"/>
            <a:ext cx="396240" cy="384048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护理科研岗位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04606" y="1508032"/>
            <a:ext cx="3311882" cy="4326814"/>
          </a:xfrm>
          <a:prstGeom prst="roundRect">
            <a:avLst>
              <a:gd name="adj" fmla="val 957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91478" y="1508032"/>
            <a:ext cx="3311882" cy="4326814"/>
          </a:xfrm>
          <a:prstGeom prst="roundRect">
            <a:avLst>
              <a:gd name="adj" fmla="val 1053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67153" y="1508032"/>
            <a:ext cx="3311882" cy="4326814"/>
          </a:xfrm>
          <a:prstGeom prst="roundRect">
            <a:avLst>
              <a:gd name="adj" fmla="val 924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588266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护理技术岗位需要具备丰富的专业知识和技能，能够根据患者的需求和病情，提供全面的护理服务和技术支持。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363940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护理技术岗位的职责还包括参与制定护理计划、执行医嘱和病情监测等工作，确保患者的安全和舒适。</a:t>
            </a:r>
          </a:p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2"/>
          <a:srcRect l="9676" r="9676"/>
          <a:stretch>
            <a:fillRect/>
          </a:stretch>
        </p:blipFill>
        <p:spPr>
          <a:xfrm>
            <a:off x="921958" y="1771933"/>
            <a:ext cx="2672865" cy="2203993"/>
          </a:xfrm>
          <a:prstGeom prst="roundRect">
            <a:avLst/>
          </a:prstGeom>
        </p:spPr>
      </p:pic>
      <p:pic>
        <p:nvPicPr>
          <p:cNvPr id="8" name="Picture 8"/>
          <p:cNvPicPr>
            <a:picLocks noChangeAspect="1"/>
          </p:cNvPicPr>
          <p:nvPr/>
        </p:nvPicPr>
        <p:blipFill>
          <a:blip r:embed="rId3"/>
          <a:srcRect l="9575" r="9575"/>
          <a:stretch>
            <a:fillRect/>
          </a:stretch>
        </p:blipFill>
        <p:spPr>
          <a:xfrm>
            <a:off x="4710987" y="1771933"/>
            <a:ext cx="2672865" cy="2203993"/>
          </a:xfrm>
          <a:prstGeom prst="round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9575" r="9575"/>
          <a:stretch>
            <a:fillRect/>
          </a:stretch>
        </p:blipFill>
        <p:spPr>
          <a:xfrm>
            <a:off x="8486661" y="1771933"/>
            <a:ext cx="2672865" cy="2203993"/>
          </a:xfrm>
          <a:prstGeom prst="roundRect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763829" y="4240389"/>
            <a:ext cx="291615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护理技术岗位是指从事临床护理工作的专业人员，包括护士、护工、康复师等。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护理技术岗位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238315" y="1654104"/>
            <a:ext cx="1715371" cy="1710856"/>
          </a:xfrm>
          <a:prstGeom prst="ellipse">
            <a:avLst/>
          </a:prstGeom>
          <a:solidFill>
            <a:srgbClr val="42656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5262869" y="1841925"/>
            <a:ext cx="1666262" cy="1335214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7575" b="1">
                <a:solidFill>
                  <a:schemeClr val="lt1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2201" y="3647100"/>
            <a:ext cx="11309760" cy="22857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42656C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护理文职岗位的日常工作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80000" r="4500" b="14923"/>
          <a:stretch>
            <a:fillRect/>
          </a:stretch>
        </p:blipFill>
        <p:spPr>
          <a:xfrm>
            <a:off x="9631680" y="0"/>
            <a:ext cx="2240281" cy="4162886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6708" r="16708"/>
          <a:stretch>
            <a:fillRect/>
          </a:stretch>
        </p:blipFill>
        <p:spPr>
          <a:xfrm>
            <a:off x="-276408" y="1784333"/>
            <a:ext cx="3774096" cy="377409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853566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853566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054790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根据医院整体工作计划，制定护理部门的工作计划和目标，确保护理工作的顺利开展。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066852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制定护理工作计划</a:t>
            </a:r>
          </a:p>
        </p:txBody>
      </p:sp>
      <p:sp>
        <p:nvSpPr>
          <p:cNvPr id="7" name="AutoShape 7"/>
          <p:cNvSpPr/>
          <p:nvPr/>
        </p:nvSpPr>
        <p:spPr>
          <a:xfrm>
            <a:off x="7873179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873179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8086465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人员管理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853566" y="4213236"/>
            <a:ext cx="3657600" cy="1989696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853566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066852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质量管理</a:t>
            </a:r>
          </a:p>
        </p:txBody>
      </p:sp>
      <p:sp>
        <p:nvSpPr>
          <p:cNvPr id="13" name="AutoShape 13"/>
          <p:cNvSpPr/>
          <p:nvPr/>
        </p:nvSpPr>
        <p:spPr>
          <a:xfrm>
            <a:off x="7873179" y="4213236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873179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8086465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沟通协调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074403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负责护理人员的招聘、培训、考核和评价，提高护理团队的整体素质和水平。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054790" y="46755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建立和完善护理质量管理体系，定期对护理工作进行检查、评估和改进，确保护理质量安全。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074403" y="46791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与医疗、后勤等部门进行沟通协调，确保护理工作的顺利实施和协作。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护理管理岗位的日常工作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https://d.book118.com/157102144012006051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54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9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2024-09-23T21:16:37.834</cp:lastPrinted>
  <dcterms:created xsi:type="dcterms:W3CDTF">2024-09-23T13:16:37Z</dcterms:created>
  <dcterms:modified xsi:type="dcterms:W3CDTF">2024-09-23T13:16:39Z</dcterms:modified>
</cp:coreProperties>
</file>