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x-wav"/>
  <Default Extension="png" ContentType="image/png"/>
  <Default Extension="gif" ContentType="image/gi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1" r:id="rId24"/>
  </p:sldIdLst>
  <p:sldSz cx="9144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86C3DEA-C6AD-4C77-A8B1-3927848F9F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972404-3A03-478A-A616-D060EF5B8F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91349BE-FB26-490B-9060-3965AA5B78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0804FE1-7C99-43EF-8ECC-16FAA60730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6E8FD75-BD1A-47FB-A7BC-6ADDC2ECE53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D96FA69-053C-477B-929F-1AC062B7215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2C64FC1-298F-4F5D-AA02-DDC6547D717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1FB1307-6DA8-4A7D-89D8-864634564F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24955D4-CFA3-4576-AB0C-B446C48436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1EC0AE-9ED1-4FCC-AD8C-C6F27BE073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E22531-1D09-4369-A355-AC083F0D91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nvGrpSpPr>
      <p:grpSpPr>
        <a:xfrm>
          <a:off x="0" y="0"/>
          <a:ext cx="0" cy="0"/>
        </a:xfrm>
      </p:grpSpPr>
      <p:sp>
        <p:nvSpPr>
          <p:cNvPr id="11" name="直角三角形 10"/>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grpSp>
        <p:nvGrpSpPr>
          <p:cNvPr id="2051" name="组合 15"/>
          <p:cNvGrpSpPr/>
          <p:nvPr/>
        </p:nvGrpSpPr>
        <p:grpSpPr>
          <a:xfrm>
            <a:off x="-3175" y="4953000"/>
            <a:ext cx="9147175" cy="1911350"/>
            <a:chOff x="-3765" y="4832896"/>
            <a:chExt cx="9147765" cy="2032192"/>
          </a:xfrm>
        </p:grpSpPr>
        <p:sp>
          <p:nvSpPr>
            <p:cNvPr id="2" name="任意多边形 1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rgbClr val="CC0000"/>
                </a:solidFill>
                <a:effectLst/>
                <a:uLnTx/>
                <a:uFillTx/>
                <a:latin typeface="Arial" pitchFamily="34" charset="0"/>
                <a:ea typeface="宋体" panose="02010600030101010101" pitchFamily="2" charset="-122"/>
                <a:cs typeface="+mn-cs"/>
              </a:endParaRPr>
            </a:p>
          </p:txBody>
        </p:sp>
        <p:sp>
          <p:nvSpPr>
            <p:cNvPr id="19" name="任意多边形 18"/>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rgbClr val="CC0000"/>
                </a:solidFill>
                <a:effectLst/>
                <a:uLnTx/>
                <a:uFillTx/>
                <a:latin typeface="Arial" pitchFamily="34" charset="0"/>
                <a:ea typeface="宋体" panose="02010600030101010101" pitchFamily="2" charset="-122"/>
                <a:cs typeface="+mn-cs"/>
              </a:endParaRPr>
            </a:p>
          </p:txBody>
        </p:sp>
        <p:sp>
          <p:nvSpPr>
            <p:cNvPr id="20" name="任意多边形 19"/>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1">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cxnSp>
          <p:nvCxnSpPr>
            <p:cNvPr id="21" name="直接连接符 20"/>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pPr fontAlgn="auto"/>
            <a:r>
              <a:rPr kumimoji="0" lang="zh-CN" altLang="en-US" strike="noStrike" noProof="1" smtClean="0"/>
              <a:t>单击此处编辑母版标题样式</a:t>
            </a:r>
            <a:endParaRPr kumimoji="0" lang="en-US" strike="noStrike" noProof="1"/>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kumimoji="0" lang="zh-CN" altLang="en-US" strike="noStrike" noProof="1" smtClean="0"/>
              <a:t>单击此处编辑母版副标题样式</a:t>
            </a:r>
            <a:endParaRPr kumimoji="0" lang="en-US" strike="noStrike" noProof="1"/>
          </a:p>
        </p:txBody>
      </p:sp>
      <p:sp>
        <p:nvSpPr>
          <p:cNvPr id="23" name="日期占位符 29"/>
          <p:cNvSpPr>
            <a:spLocks noGrp="1"/>
          </p:cNvSpPr>
          <p:nvPr>
            <p:ph type="dt" sz="half" idx="2"/>
          </p:nvPr>
        </p:nvSpPr>
        <p:spPr>
          <a:xfrm>
            <a:off x="6727825" y="6408738"/>
            <a:ext cx="1919288" cy="365125"/>
          </a:xfrm>
          <a:prstGeom prst="rect">
            <a:avLst/>
          </a:prstGeom>
        </p:spPr>
        <p:txBody>
          <a:bodyPr vert="horz" anchor="b"/>
          <a:lstStyle>
            <a:lvl1pPr>
              <a:defRPr>
                <a:solidFill>
                  <a:srgbClr val="FFFFFF"/>
                </a:solidFill>
              </a:defRPr>
            </a:lvl1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altLang="zh-CN" sz="1000" b="1" i="1" u="none" strike="noStrike" kern="1200" cap="none" spc="0" normalizeH="0" baseline="0" noProof="0">
              <a:ln>
                <a:noFill/>
              </a:ln>
              <a:solidFill>
                <a:srgbClr val="FFFFFF"/>
              </a:solidFill>
              <a:effectLst/>
              <a:uLnTx/>
              <a:uFillTx/>
              <a:latin typeface="Arial" pitchFamily="34" charset="0"/>
              <a:ea typeface="宋体" panose="02010600030101010101" pitchFamily="2" charset="-122"/>
              <a:cs typeface="+mn-cs"/>
            </a:endParaRPr>
          </a:p>
        </p:txBody>
      </p:sp>
      <p:sp>
        <p:nvSpPr>
          <p:cNvPr id="24" name="页脚占位符 18"/>
          <p:cNvSpPr>
            <a:spLocks noGrp="1"/>
          </p:cNvSpPr>
          <p:nvPr>
            <p:ph type="ftr" sz="quarter" idx="3"/>
          </p:nvPr>
        </p:nvSpPr>
        <p:spPr>
          <a:xfrm>
            <a:off x="4379913" y="6408738"/>
            <a:ext cx="2351088" cy="365125"/>
          </a:xfrm>
          <a:prstGeom prst="rect">
            <a:avLst/>
          </a:prstGeom>
        </p:spPr>
        <p:txBody>
          <a:bodyPr vert="horz" anchor="b"/>
          <a:lstStyle>
            <a:lvl1pPr>
              <a:defRPr>
                <a:solidFill>
                  <a:schemeClr val="accent1">
                    <a:tint val="20000"/>
                  </a:schemeClr>
                </a:solidFill>
              </a:defRPr>
            </a:lvl1pPr>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000" b="1" i="1" u="none" strike="noStrike" kern="1200" cap="none" spc="0" normalizeH="0" baseline="0" noProof="0">
                <a:ln>
                  <a:noFill/>
                </a:ln>
                <a:solidFill>
                  <a:schemeClr val="accent1">
                    <a:tint val="20000"/>
                  </a:schemeClr>
                </a:solidFill>
                <a:effectLst/>
                <a:uLnTx/>
                <a:uFillTx/>
                <a:latin typeface="Arial" pitchFamily="34" charset="0"/>
                <a:ea typeface="宋体" panose="02010600030101010101" pitchFamily="2" charset="-122"/>
                <a:cs typeface="+mn-cs"/>
              </a:rPr>
              <a:t>ppt课件</a:t>
            </a:r>
            <a:endParaRPr kumimoji="0" lang="en-US" altLang="zh-CN" sz="1000" b="1" i="1" u="none" strike="noStrike" kern="1200" cap="none" spc="0" normalizeH="0" baseline="0" noProof="0">
              <a:ln>
                <a:noFill/>
              </a:ln>
              <a:solidFill>
                <a:schemeClr val="accent1">
                  <a:tint val="20000"/>
                </a:schemeClr>
              </a:solidFill>
              <a:effectLst/>
              <a:uLnTx/>
              <a:uFillTx/>
              <a:latin typeface="Arial" pitchFamily="34" charset="0"/>
              <a:ea typeface="宋体" panose="02010600030101010101" pitchFamily="2" charset="-122"/>
              <a:cs typeface="+mn-cs"/>
            </a:endParaRPr>
          </a:p>
        </p:txBody>
      </p:sp>
      <p:sp>
        <p:nvSpPr>
          <p:cNvPr id="25" name="灯片编号占位符 26"/>
          <p:cNvSpPr>
            <a:spLocks noGrp="1"/>
          </p:cNvSpPr>
          <p:nvPr>
            <p:ph type="sldNum" sz="quarter" idx="4"/>
          </p:nvPr>
        </p:nvSpPr>
        <p:spPr>
          <a:xfrm>
            <a:off x="8647113" y="6408738"/>
            <a:ext cx="366713" cy="365125"/>
          </a:xfrm>
          <a:prstGeom prst="rect">
            <a:avLst/>
          </a:prstGeom>
        </p:spPr>
        <p:txBody>
          <a:bodyPr vert="horz" anchor="b"/>
          <a:lstStyle/>
          <a:p>
            <a:pPr algn="r" fontAlgn="base"/>
            <a:fld id="{9A0DB2DC-4C9A-4742-B13C-FB6460FD3503}" type="slidenum">
              <a:rPr lang="zh-CN" altLang="en-US" strike="noStrike" noProof="1">
                <a:solidFill>
                  <a:srgbClr val="FFFFFF"/>
                </a:solidFill>
                <a:latin typeface="Arial" pitchFamily="34" charset="0"/>
                <a:ea typeface="宋体" panose="02010600030101010101" pitchFamily="2" charset="-122"/>
                <a:cs typeface="+mn-cs"/>
              </a:rPr>
              <a:t/>
            </a:fld>
            <a:endParaRPr lang="zh-CN" altLang="en-US" strike="noStrike" noProof="1">
              <a:solidFill>
                <a:srgbClr val="FFFFFF"/>
              </a:solidFill>
            </a:endParaRPr>
          </a:p>
        </p:txBody>
      </p:sp>
    </p:spTree>
  </p:cSld>
  <p:clrMapOvr>
    <a:masterClrMapping/>
  </p:clrMapOvr>
  <p:transition/>
  <p:timing/>
  <p:hf/>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3" name="内容占位符 2"/>
          <p:cNvSpPr>
            <a:spLocks noGrp="1"/>
          </p:cNvSpPr>
          <p:nvPr>
            <p:ph idx="1"/>
          </p:nvPr>
        </p:nvSpPr>
        <p:spPr/>
        <p:txBody>
          <a:bodyPr/>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7" name="标题 6"/>
          <p:cNvSpPr>
            <a:spLocks noGrp="1"/>
          </p:cNvSpPr>
          <p:nvPr>
            <p:ph type="title"/>
          </p:nvPr>
        </p:nvSpPr>
        <p:spPr/>
        <p:txBody>
          <a:bodyPr rtlCol="0"/>
          <a:lstStyle/>
          <a:p>
            <a:pPr fontAlgn="auto"/>
            <a:r>
              <a:rPr kumimoji="0" lang="zh-CN" altLang="en-US" strike="noStrike" noProof="1" smtClean="0"/>
              <a:t>单击此处编辑母版标题样式</a:t>
            </a:r>
            <a:endParaRPr kumimoji="0" lang="en-US" strike="noStrike" noProof="1"/>
          </a:p>
        </p:txBody>
      </p:sp>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hf/>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Ref idx="1002">
        <a:schemeClr val="bg1"/>
      </p:bgRef>
    </p:bg>
    <p:spTree>
      <p:nvGrpSpPr>
        <p:cNvPr id="1" name=""/>
        <p:cNvGrpSpPr/>
        <p:nvPr/>
      </p:nvGrpSpPr>
      <p:grpSpPr>
        <a:xfrm>
          <a:off x="0" y="0"/>
          <a:ext cx="0" cy="0"/>
        </a:xfrm>
      </p:grpSpPr>
      <p:sp>
        <p:nvSpPr>
          <p:cNvPr id="11" name="燕尾形 10"/>
          <p:cNvSpPr/>
          <p:nvPr/>
        </p:nvSpPr>
        <p:spPr>
          <a:xfrm>
            <a:off x="3636963" y="3005138"/>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sp>
        <p:nvSpPr>
          <p:cNvPr id="16" name="燕尾形 15"/>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pPr fontAlgn="auto"/>
            <a:r>
              <a:rPr kumimoji="0" lang="zh-CN" altLang="en-US" strike="noStrike" noProof="1" smtClean="0"/>
              <a:t>单击此处编辑母版标题样式</a:t>
            </a:r>
            <a:endParaRPr kumimoji="0" lang="en-US" strike="noStrike" noProof="1"/>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fontAlgn="auto" latinLnBrk="0" hangingPunct="1"/>
            <a:r>
              <a:rPr kumimoji="0" lang="zh-CN" altLang="en-US" strike="noStrike" noProof="1" smtClean="0"/>
              <a:t>单击此处编辑母版文本样式</a:t>
            </a:r>
            <a:endParaRPr kumimoji="0" lang="zh-CN" altLang="en-US" strike="noStrike" noProof="1" smtClean="0"/>
          </a:p>
        </p:txBody>
      </p:sp>
      <p:sp>
        <p:nvSpPr>
          <p:cNvPr id="17" name="日期占位符 3"/>
          <p:cNvSpPr>
            <a:spLocks noGrp="1"/>
          </p:cNvSpPr>
          <p:nvPr>
            <p:ph type="dt" sz="half" idx="2"/>
          </p:nvPr>
        </p:nvSpPr>
        <p:spPr>
          <a:xfrm>
            <a:off x="6727825" y="6408738"/>
            <a:ext cx="1919288" cy="365125"/>
          </a:xfrm>
          <a:prstGeom prst="rect">
            <a:avLst/>
          </a:prstGeom>
        </p:spPr>
        <p:txBody>
          <a:bodyPr vert="horz" anchor="b"/>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9" name="页脚占位符 4"/>
          <p:cNvSpPr>
            <a:spLocks noGrp="1"/>
          </p:cNvSpPr>
          <p:nvPr>
            <p:ph type="ftr" sz="quarter" idx="3"/>
          </p:nvPr>
        </p:nvSpPr>
        <p:spPr>
          <a:xfrm>
            <a:off x="4379913" y="6408738"/>
            <a:ext cx="2351088" cy="365125"/>
          </a:xfrm>
          <a:prstGeom prst="rect">
            <a:avLst/>
          </a:prstGeom>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20" name="灯片编号占位符 5"/>
          <p:cNvSpPr>
            <a:spLocks noGrp="1"/>
          </p:cNvSpPr>
          <p:nvPr>
            <p:ph type="sldNum" sz="quarter" idx="4"/>
          </p:nvPr>
        </p:nvSpPr>
        <p:spPr>
          <a:xfrm>
            <a:off x="8647113" y="6408738"/>
            <a:ext cx="366713" cy="365125"/>
          </a:xfrm>
          <a:prstGeom prst="rect">
            <a:avLst/>
          </a:prstGeom>
        </p:spPr>
        <p:txBody>
          <a:bodyPr vert="horz" anchor="b"/>
          <a:lstStyle/>
          <a:p>
            <a:pPr algn="r" fontAlgn="base"/>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p>
        </p:txBody>
      </p:sp>
    </p:spTree>
  </p:cSld>
  <p:clrMapOvr>
    <a:overrideClrMapping bg1="dk1" tx1="lt1" bg2="dk2" tx2="lt2" accent1="accent1" accent2="accent2" accent3="accent3" accent4="accent4" accent5="accent5" accent6="accent6" hlink="hlink" folHlink="folHlink"/>
  </p:clrMapOvr>
  <p:transition/>
  <p:timing/>
  <p:hf/>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Ref idx="1002">
        <a:schemeClr val="bg1"/>
      </p:bgRef>
    </p:bg>
    <p:spTree>
      <p:nvGrpSpPr>
        <p:cNvPr id="1" name=""/>
        <p:cNvGrpSpPr/>
        <p:nvPr/>
      </p:nvGrpSpPr>
      <p:grpSpPr>
        <a:xfrm>
          <a:off x="0" y="0"/>
          <a: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8" name="标题 7"/>
          <p:cNvSpPr>
            <a:spLocks noGrp="1"/>
          </p:cNvSpPr>
          <p:nvPr>
            <p:ph type="title"/>
          </p:nvPr>
        </p:nvSpPr>
        <p:spPr/>
        <p:txBody>
          <a:bodyPr rtlCol="0"/>
          <a:lstStyle/>
          <a:p>
            <a:pPr fontAlgn="auto"/>
            <a:r>
              <a:rPr kumimoji="0" lang="zh-CN" altLang="en-US" strike="noStrike" noProof="1" smtClean="0"/>
              <a:t>单击此处编辑母版标题样式</a:t>
            </a:r>
            <a:endParaRPr kumimoji="0" lang="en-US" strike="noStrike" noProof="1"/>
          </a:p>
        </p:txBody>
      </p:sp>
      <p:sp>
        <p:nvSpPr>
          <p:cNvPr id="11" name="日期占位符 4"/>
          <p:cNvSpPr>
            <a:spLocks noGrp="1"/>
          </p:cNvSpPr>
          <p:nvPr>
            <p:ph type="dt" sz="half" idx="12"/>
          </p:nvPr>
        </p:nvSpPr>
        <p:spPr>
          <a:xfrm>
            <a:off x="6727825" y="6408738"/>
            <a:ext cx="1919288" cy="365125"/>
          </a:xfrm>
          <a:prstGeom prst="rect">
            <a:avLst/>
          </a:prstGeom>
        </p:spPr>
        <p:txBody>
          <a:bodyPr vert="horz" anchor="b"/>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6" name="页脚占位符 5"/>
          <p:cNvSpPr>
            <a:spLocks noGrp="1"/>
          </p:cNvSpPr>
          <p:nvPr>
            <p:ph type="ftr" sz="quarter" idx="3"/>
          </p:nvPr>
        </p:nvSpPr>
        <p:spPr>
          <a:xfrm>
            <a:off x="4379913" y="6408738"/>
            <a:ext cx="2351088" cy="365125"/>
          </a:xfrm>
          <a:prstGeom prst="rect">
            <a:avLst/>
          </a:prstGeom>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7" name="灯片编号占位符 6"/>
          <p:cNvSpPr>
            <a:spLocks noGrp="1"/>
          </p:cNvSpPr>
          <p:nvPr>
            <p:ph type="sldNum" sz="quarter" idx="4"/>
          </p:nvPr>
        </p:nvSpPr>
        <p:spPr>
          <a:xfrm>
            <a:off x="8647113" y="6408738"/>
            <a:ext cx="366713" cy="365125"/>
          </a:xfrm>
          <a:prstGeom prst="rect">
            <a:avLst/>
          </a:prstGeom>
        </p:spPr>
        <p:txBody>
          <a:bodyPr vert="horz" anchor="b"/>
          <a:lstStyle/>
          <a:p>
            <a:pPr algn="r" fontAlgn="base"/>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p>
        </p:txBody>
      </p:sp>
    </p:spTree>
  </p:cSld>
  <p:clrMapOvr>
    <a:overrideClrMapping bg1="dk1" tx1="lt1" bg2="dk2" tx2="lt2" accent1="accent1" accent2="accent2" accent3="accent3" accent4="accent4" accent5="accent5" accent6="accent6" hlink="hlink" folHlink="folHlink"/>
  </p:clrMapOvr>
  <p:transition/>
  <p:timing/>
  <p:hf/>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bg>
      <p:bgRef idx="1003">
        <a:schemeClr val="bg1"/>
      </p:bgRef>
    </p:bg>
    <p:spTree>
      <p:nvGrpSpPr>
        <p:cNvPr id="1" name=""/>
        <p:cNvGrpSpPr/>
        <p:nvPr/>
      </p:nvGrpSpPr>
      <p:grpSpPr>
        <a:xfrm>
          <a:off x="0" y="0"/>
          <a:ext cx="0" cy="0"/>
        </a:xfrm>
      </p:grpSpPr>
      <p:sp>
        <p:nvSpPr>
          <p:cNvPr id="2" name="标题 1"/>
          <p:cNvSpPr>
            <a:spLocks noGrp="1"/>
          </p:cNvSpPr>
          <p:nvPr>
            <p:ph type="title"/>
          </p:nvPr>
        </p:nvSpPr>
        <p:spPr>
          <a:xfrm>
            <a:off x="457200" y="273050"/>
            <a:ext cx="8229600" cy="1143000"/>
          </a:xfrm>
        </p:spPr>
        <p:txBody>
          <a:bodyPr anchor="ctr"/>
          <a:lstStyle>
            <a:lvl1pPr>
              <a:defRPr/>
            </a:lvl1pPr>
          </a:lstStyle>
          <a:p>
            <a:pPr fontAlgn="auto"/>
            <a:r>
              <a:rPr kumimoji="0" lang="zh-CN" altLang="en-US" strike="noStrike" noProof="1" smtClean="0"/>
              <a:t>单击此处编辑母版标题样式</a:t>
            </a:r>
            <a:endParaRPr kumimoji="0" lang="en-US" strike="noStrike" noProof="1"/>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fontAlgn="auto" latinLnBrk="0" hangingPunct="1"/>
            <a:r>
              <a:rPr kumimoji="0" lang="zh-CN" altLang="en-US" strike="noStrike" noProof="1" smtClean="0"/>
              <a:t>单击此处编辑母版文本样式</a:t>
            </a:r>
            <a:endParaRPr kumimoji="0" lang="zh-CN" altLang="en-US" strike="noStrike" noProof="1" smtClean="0"/>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fontAlgn="auto" latinLnBrk="0" hangingPunct="1"/>
            <a:r>
              <a:rPr kumimoji="0" lang="zh-CN" altLang="en-US" strike="noStrike" noProof="1" smtClean="0"/>
              <a:t>单击此处编辑母版文本样式</a:t>
            </a:r>
            <a:endParaRPr kumimoji="0" lang="zh-CN" altLang="en-US" strike="noStrike" noProof="1" smtClean="0"/>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ct val="0"/>
              </a:spcBef>
              <a:defRPr sz="2400"/>
            </a:lvl1pPr>
            <a:lvl2pPr>
              <a:defRPr sz="2000"/>
            </a:lvl2pPr>
            <a:lvl3pPr>
              <a:defRPr sz="1800"/>
            </a:lvl3pPr>
            <a:lvl4pPr>
              <a:defRPr sz="1600"/>
            </a:lvl4pPr>
            <a:lvl5pPr>
              <a:defRPr sz="1600"/>
            </a:lvl5pPr>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11" name="日期占位符 6"/>
          <p:cNvSpPr>
            <a:spLocks noGrp="1"/>
          </p:cNvSpPr>
          <p:nvPr>
            <p:ph type="dt" sz="half" idx="12"/>
          </p:nvPr>
        </p:nvSpPr>
        <p:spPr>
          <a:xfrm>
            <a:off x="6727825" y="6408738"/>
            <a:ext cx="1919288" cy="365125"/>
          </a:xfrm>
          <a:prstGeom prst="rect">
            <a:avLst/>
          </a:prstGeom>
        </p:spPr>
        <p:txBody>
          <a:bodyPr vert="horz" anchor="b"/>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6" name="页脚占位符 7"/>
          <p:cNvSpPr>
            <a:spLocks noGrp="1"/>
          </p:cNvSpPr>
          <p:nvPr>
            <p:ph type="ftr" sz="quarter" idx="13"/>
          </p:nvPr>
        </p:nvSpPr>
        <p:spPr>
          <a:xfrm>
            <a:off x="4379913" y="6408738"/>
            <a:ext cx="2351088" cy="365125"/>
          </a:xfrm>
          <a:prstGeom prst="rect">
            <a:avLst/>
          </a:prstGeom>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7" name="灯片编号占位符 8"/>
          <p:cNvSpPr>
            <a:spLocks noGrp="1"/>
          </p:cNvSpPr>
          <p:nvPr>
            <p:ph type="sldNum" sz="quarter" idx="14"/>
          </p:nvPr>
        </p:nvSpPr>
        <p:spPr>
          <a:xfrm>
            <a:off x="8647113" y="6408738"/>
            <a:ext cx="366713" cy="365125"/>
          </a:xfrm>
          <a:prstGeom prst="rect">
            <a:avLst/>
          </a:prstGeom>
        </p:spPr>
        <p:txBody>
          <a:bodyPr vert="horz" anchor="b"/>
          <a:lstStyle/>
          <a:p>
            <a:pPr algn="r" fontAlgn="base"/>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timing/>
  <p:hf/>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Ref idx="1002">
        <a:schemeClr val="bg1"/>
      </p:bgRef>
    </p:bg>
    <p:spTree>
      <p:nvGrpSpPr>
        <p:cNvPr id="1" name=""/>
        <p:cNvGrpSpPr/>
        <p:nvPr/>
      </p:nvGrpSpPr>
      <p:grpSpPr>
        <a:xfrm>
          <a:off x="0" y="0"/>
          <a:ext cx="0" cy="0"/>
        </a:xfrm>
      </p:grpSpPr>
      <p:sp>
        <p:nvSpPr>
          <p:cNvPr id="6" name="标题 5"/>
          <p:cNvSpPr>
            <a:spLocks noGrp="1"/>
          </p:cNvSpPr>
          <p:nvPr>
            <p:ph type="title"/>
          </p:nvPr>
        </p:nvSpPr>
        <p:spPr/>
        <p:txBody>
          <a:bodyPr rtlCol="0"/>
          <a:lstStyle/>
          <a:p>
            <a:pPr fontAlgn="auto"/>
            <a:r>
              <a:rPr kumimoji="0" lang="zh-CN" altLang="en-US" strike="noStrike" noProof="1" smtClean="0"/>
              <a:t>单击此处编辑母版标题样式</a:t>
            </a:r>
            <a:endParaRPr kumimoji="0" lang="en-US" strike="noStrike" noProof="1"/>
          </a:p>
        </p:txBody>
      </p:sp>
      <p:sp>
        <p:nvSpPr>
          <p:cNvPr id="11" name="日期占位符 2"/>
          <p:cNvSpPr>
            <a:spLocks noGrp="1"/>
          </p:cNvSpPr>
          <p:nvPr>
            <p:ph type="dt" sz="half" idx="2"/>
          </p:nvPr>
        </p:nvSpPr>
        <p:spPr>
          <a:xfrm>
            <a:off x="6727825" y="6408738"/>
            <a:ext cx="1919288" cy="365125"/>
          </a:xfrm>
          <a:prstGeom prst="rect">
            <a:avLst/>
          </a:prstGeom>
        </p:spPr>
        <p:txBody>
          <a:bodyPr vert="horz" anchor="b"/>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6" name="页脚占位符 3"/>
          <p:cNvSpPr>
            <a:spLocks noGrp="1"/>
          </p:cNvSpPr>
          <p:nvPr>
            <p:ph type="ftr" sz="quarter" idx="3"/>
          </p:nvPr>
        </p:nvSpPr>
        <p:spPr>
          <a:xfrm>
            <a:off x="4379913" y="6408738"/>
            <a:ext cx="2351088" cy="365125"/>
          </a:xfrm>
          <a:prstGeom prst="rect">
            <a:avLst/>
          </a:prstGeom>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7" name="灯片编号占位符 4"/>
          <p:cNvSpPr>
            <a:spLocks noGrp="1"/>
          </p:cNvSpPr>
          <p:nvPr>
            <p:ph type="sldNum" sz="quarter" idx="4"/>
          </p:nvPr>
        </p:nvSpPr>
        <p:spPr>
          <a:xfrm>
            <a:off x="8647113" y="6408738"/>
            <a:ext cx="366713" cy="365125"/>
          </a:xfrm>
          <a:prstGeom prst="rect">
            <a:avLst/>
          </a:prstGeom>
        </p:spPr>
        <p:txBody>
          <a:bodyPr vert="horz" anchor="b"/>
          <a:lstStyle/>
          <a:p>
            <a:pPr algn="r" fontAlgn="base"/>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p>
        </p:txBody>
      </p:sp>
    </p:spTree>
  </p:cSld>
  <p:clrMapOvr>
    <a:overrideClrMapping bg1="dk1" tx1="lt1" bg2="dk2" tx2="lt2" accent1="accent1" accent2="accent2" accent3="accent3" accent4="accent4" accent5="accent5" accent6="accent6" hlink="hlink" folHlink="folHlink"/>
  </p:clrMapOvr>
  <p:transition/>
  <p:timing/>
  <p:hf/>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hf/>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内容与标题">
    <p:bg>
      <p:bgRef idx="1003">
        <a:schemeClr val="bg1"/>
      </p:bgRef>
    </p:bg>
    <p:spTree>
      <p:nvGrpSpPr>
        <p:cNvPr id="1" name=""/>
        <p:cNvGrpSpPr/>
        <p:nvPr/>
      </p:nvGrpSpPr>
      <p:grpSpPr>
        <a:xfrm>
          <a:off x="0" y="0"/>
          <a: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pPr fontAlgn="auto"/>
            <a:r>
              <a:rPr kumimoji="0" lang="zh-CN" altLang="en-US" strike="noStrike" noProof="1" smtClean="0"/>
              <a:t>单击此处编辑母版标题样式</a:t>
            </a:r>
            <a:endParaRPr kumimoji="0" lang="en-US" strike="noStrike" noProof="1"/>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fontAlgn="auto" latinLnBrk="0" hangingPunct="1"/>
            <a:r>
              <a:rPr kumimoji="0" lang="zh-CN" altLang="en-US" strike="noStrike" noProof="1" smtClean="0"/>
              <a:t>单击此处编辑母版文本样式</a:t>
            </a:r>
            <a:endParaRPr kumimoji="0" lang="zh-CN" altLang="en-US" strike="noStrike" noProof="1" smtClean="0"/>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11" name="日期占位符 4"/>
          <p:cNvSpPr>
            <a:spLocks noGrp="1"/>
          </p:cNvSpPr>
          <p:nvPr>
            <p:ph type="dt" sz="half" idx="12"/>
          </p:nvPr>
        </p:nvSpPr>
        <p:spPr>
          <a:xfrm>
            <a:off x="6727825" y="6408738"/>
            <a:ext cx="1919288" cy="365125"/>
          </a:xfrm>
          <a:prstGeom prst="rect">
            <a:avLst/>
          </a:prstGeom>
        </p:spPr>
        <p:txBody>
          <a:bodyPr vert="horz" anchor="b"/>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6" name="页脚占位符 5"/>
          <p:cNvSpPr>
            <a:spLocks noGrp="1"/>
          </p:cNvSpPr>
          <p:nvPr>
            <p:ph type="ftr" sz="quarter" idx="3"/>
          </p:nvPr>
        </p:nvSpPr>
        <p:spPr>
          <a:xfrm>
            <a:off x="4379913" y="6408738"/>
            <a:ext cx="2351088" cy="365125"/>
          </a:xfrm>
          <a:prstGeom prst="rect">
            <a:avLst/>
          </a:prstGeom>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7" name="灯片编号占位符 6"/>
          <p:cNvSpPr>
            <a:spLocks noGrp="1"/>
          </p:cNvSpPr>
          <p:nvPr>
            <p:ph type="sldNum" sz="quarter" idx="4"/>
          </p:nvPr>
        </p:nvSpPr>
        <p:spPr>
          <a:xfrm>
            <a:off x="8647113" y="6408738"/>
            <a:ext cx="366713" cy="365125"/>
          </a:xfrm>
          <a:prstGeom prst="rect">
            <a:avLst/>
          </a:prstGeom>
        </p:spPr>
        <p:txBody>
          <a:bodyPr vert="horz" anchor="b"/>
          <a:lstStyle/>
          <a:p>
            <a:pPr algn="r" fontAlgn="base"/>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timing/>
  <p:hf/>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图片与标题">
    <p:bg>
      <p:bgRef idx="1002">
        <a:schemeClr val="bg1"/>
      </p:bgRef>
    </p:bg>
    <p:spTree>
      <p:nvGrpSpPr>
        <p:cNvPr id="1" name=""/>
        <p:cNvGrpSpPr/>
        <p:nvPr/>
      </p:nvGrpSpPr>
      <p:grpSpPr>
        <a:xfrm>
          <a:off x="0" y="0"/>
          <a:ext cx="0" cy="0"/>
        </a:xfrm>
      </p:grpSpPr>
      <p:sp>
        <p:nvSpPr>
          <p:cNvPr id="11" name="任意多边形 10"/>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rgbClr val="CC0000"/>
              </a:solidFill>
              <a:effectLst/>
              <a:uLnTx/>
              <a:uFillTx/>
              <a:latin typeface="Arial" pitchFamily="34" charset="0"/>
              <a:ea typeface="宋体" panose="02010600030101010101" pitchFamily="2" charset="-122"/>
              <a:cs typeface="+mn-cs"/>
            </a:endParaRPr>
          </a:p>
        </p:txBody>
      </p:sp>
      <p:sp>
        <p:nvSpPr>
          <p:cNvPr id="16" name="任意多边形 15"/>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rgbClr val="CC0000"/>
              </a:solidFill>
              <a:effectLst/>
              <a:uLnTx/>
              <a:uFillTx/>
              <a:latin typeface="Arial" pitchFamily="34" charset="0"/>
              <a:ea typeface="宋体" panose="02010600030101010101" pitchFamily="2" charset="-122"/>
              <a:cs typeface="+mn-cs"/>
            </a:endParaRPr>
          </a:p>
        </p:txBody>
      </p:sp>
      <p:sp>
        <p:nvSpPr>
          <p:cNvPr id="17" name="直角三角形 16"/>
          <p:cNvSpPr/>
          <p:nvPr/>
        </p:nvSpPr>
        <p:spPr bwMode="auto">
          <a:xfrm>
            <a:off x="-6042" y="5791253"/>
            <a:ext cx="3402311" cy="1080868"/>
          </a:xfrm>
          <a:prstGeom prst="rtTriangle">
            <a:avLst/>
          </a:prstGeom>
          <a:blipFill>
            <a:blip r:embed="rId1">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cxnSp>
        <p:nvCxnSpPr>
          <p:cNvPr id="19" name="直接连接符 18"/>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20" name="燕尾形 19"/>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sp>
        <p:nvSpPr>
          <p:cNvPr id="21" name="燕尾形 20"/>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fontAlgn="auto" latinLnBrk="0" hangingPunct="1"/>
            <a:r>
              <a:rPr kumimoji="0" lang="zh-CN" altLang="en-US" strike="noStrike" noProof="1" smtClean="0"/>
              <a:t>单击此处编辑母版文本样式</a:t>
            </a:r>
            <a:endParaRPr kumimoji="0" lang="zh-CN" altLang="en-US" strike="noStrike" noProof="1" smtClean="0"/>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vert="horz">
            <a:normAutofit/>
          </a:bodyPr>
          <a:lstStyle>
            <a:lvl1pPr marL="0" indent="0">
              <a:buNone/>
              <a:defRPr sz="3200"/>
            </a:lvl1pPr>
          </a:lstStyle>
          <a:p>
            <a:pPr marL="0" marR="0" lvl="0" indent="0" algn="l" defTabSz="914400" rtl="0" eaLnBrk="1" fontAlgn="auto" latinLnBrk="0" hangingPunct="1">
              <a:lnSpc>
                <a:spcPct val="100000"/>
              </a:lnSpc>
              <a:spcBef>
                <a:spcPts val="400"/>
              </a:spcBef>
              <a:spcAft>
                <a:spcPct val="0"/>
              </a:spcAft>
              <a:buClr>
                <a:schemeClr val="accent1"/>
              </a:buClr>
              <a:buSzPct val="68000"/>
              <a:buFont typeface="Wingdings 3" panose="05040102010807070707"/>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pPr fontAlgn="auto"/>
            <a:r>
              <a:rPr kumimoji="0" lang="zh-CN" altLang="en-US" strike="noStrike" noProof="1" smtClean="0"/>
              <a:t>单击此处编辑母版标题样式</a:t>
            </a:r>
            <a:endParaRPr kumimoji="0" lang="en-US" strike="noStrike" noProof="1"/>
          </a:p>
        </p:txBody>
      </p:sp>
      <p:sp>
        <p:nvSpPr>
          <p:cNvPr id="23" name="日期占位符 4"/>
          <p:cNvSpPr>
            <a:spLocks noGrp="1"/>
          </p:cNvSpPr>
          <p:nvPr>
            <p:ph type="dt" sz="half" idx="12"/>
          </p:nvPr>
        </p:nvSpPr>
        <p:spPr>
          <a:xfrm>
            <a:off x="6727825" y="6408738"/>
            <a:ext cx="1919288" cy="365125"/>
          </a:xfrm>
          <a:prstGeom prst="rect">
            <a:avLst/>
          </a:prstGeom>
        </p:spPr>
        <p:txBody>
          <a:bodyPr vert="horz" anchor="b"/>
          <a:lstStyle>
            <a:lvl1pPr>
              <a:defRPr>
                <a:solidFill>
                  <a:schemeClr val="tx1"/>
                </a:solidFill>
              </a:defRPr>
            </a:lvl1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24" name="页脚占位符 5"/>
          <p:cNvSpPr>
            <a:spLocks noGrp="1"/>
          </p:cNvSpPr>
          <p:nvPr>
            <p:ph type="ftr" sz="quarter" idx="3"/>
          </p:nvPr>
        </p:nvSpPr>
        <p:spPr>
          <a:xfrm>
            <a:off x="4379913" y="6408738"/>
            <a:ext cx="2351088" cy="365125"/>
          </a:xfrm>
          <a:prstGeom prst="rect">
            <a:avLst/>
          </a:prstGeom>
        </p:spPr>
        <p:txBody>
          <a:bodyPr vert="horz" anchor="b"/>
          <a:lstStyle>
            <a:lvl1pPr>
              <a:defRPr>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25" name="灯片编号占位符 6"/>
          <p:cNvSpPr>
            <a:spLocks noGrp="1"/>
          </p:cNvSpPr>
          <p:nvPr>
            <p:ph type="sldNum" sz="quarter" idx="4"/>
          </p:nvPr>
        </p:nvSpPr>
        <p:spPr>
          <a:xfrm>
            <a:off x="8647113" y="6408738"/>
            <a:ext cx="366713" cy="365125"/>
          </a:xfrm>
          <a:prstGeom prst="rect">
            <a:avLst/>
          </a:prstGeom>
        </p:spPr>
        <p:txBody>
          <a:bodyPr vert="horz" anchor="b"/>
          <a:lstStyle/>
          <a:p>
            <a:pPr algn="r" fontAlgn="base"/>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p>
        </p:txBody>
      </p:sp>
    </p:spTree>
  </p:cSld>
  <p:clrMapOvr>
    <a:overrideClrMapping bg1="dk1" tx1="lt1" bg2="dk2" tx2="lt2" accent1="accent1" accent2="accent2" accent3="accent3" accent4="accent4" accent5="accent5" accent6="accent6" hlink="hlink" folHlink="folHlink"/>
  </p:clrMapOvr>
  <p:transition/>
  <p:timing/>
  <p:hf/>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auto"/>
            <a:r>
              <a:rPr kumimoji="0" lang="zh-CN" altLang="en-US" strike="noStrike" noProof="1" smtClean="0"/>
              <a:t>单击此处编辑母版标题样式</a:t>
            </a:r>
            <a:endParaRPr kumimoji="0" lang="en-US" strike="noStrike" noProof="1"/>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hf/>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844013" y="274640"/>
            <a:ext cx="1777470" cy="5592761"/>
          </a:xfrm>
        </p:spPr>
        <p:txBody>
          <a:bodyPr vert="eaVert"/>
          <a:lstStyle/>
          <a:p>
            <a:pPr fontAlgn="auto"/>
            <a:r>
              <a:rPr kumimoji="0" lang="zh-CN" altLang="en-US" strike="noStrike" noProof="1" smtClean="0"/>
              <a:t>单击此处编辑母版标题样式</a:t>
            </a:r>
            <a:endParaRPr kumimoji="0" lang="en-US" strike="noStrike" noProof="1"/>
          </a:p>
        </p:txBody>
      </p:sp>
      <p:sp>
        <p:nvSpPr>
          <p:cNvPr id="3" name="竖排文字占位符 2"/>
          <p:cNvSpPr>
            <a:spLocks noGrp="1"/>
          </p:cNvSpPr>
          <p:nvPr>
            <p:ph type="body" orient="vert" idx="1"/>
          </p:nvPr>
        </p:nvSpPr>
        <p:spPr>
          <a:xfrm>
            <a:off x="457200" y="274641"/>
            <a:ext cx="6324600" cy="5592760"/>
          </a:xfrm>
        </p:spPr>
        <p:txBody>
          <a:bodyPr vert="eaVert"/>
          <a:lstStyle/>
          <a:p>
            <a:pPr lvl="0" eaLnBrk="1" fontAlgn="auto" latinLnBrk="0" hangingPunct="1"/>
            <a:r>
              <a:rPr lang="zh-CN" altLang="en-US" strike="noStrike" noProof="1" smtClean="0"/>
              <a:t>单击此处编辑母版文本样式</a:t>
            </a:r>
            <a:endParaRPr lang="zh-CN" altLang="en-US" strike="noStrike" noProof="1" smtClean="0"/>
          </a:p>
          <a:p>
            <a:pPr lvl="1" eaLnBrk="1" fontAlgn="auto" latinLnBrk="0" hangingPunct="1"/>
            <a:r>
              <a:rPr lang="zh-CN" altLang="en-US" strike="noStrike" noProof="1" smtClean="0"/>
              <a:t>第二级</a:t>
            </a:r>
            <a:endParaRPr lang="zh-CN" altLang="en-US" strike="noStrike" noProof="1" smtClean="0"/>
          </a:p>
          <a:p>
            <a:pPr lvl="2" eaLnBrk="1" fontAlgn="auto" latinLnBrk="0" hangingPunct="1"/>
            <a:r>
              <a:rPr lang="zh-CN" altLang="en-US" strike="noStrike" noProof="1" smtClean="0"/>
              <a:t>第三级</a:t>
            </a:r>
            <a:endParaRPr lang="zh-CN" altLang="en-US" strike="noStrike" noProof="1" smtClean="0"/>
          </a:p>
          <a:p>
            <a:pPr lvl="3" eaLnBrk="1" fontAlgn="auto" latinLnBrk="0" hangingPunct="1"/>
            <a:r>
              <a:rPr lang="zh-CN" altLang="en-US" strike="noStrike" noProof="1" smtClean="0"/>
              <a:t>第四级</a:t>
            </a:r>
            <a:endParaRPr lang="zh-CN" altLang="en-US" strike="noStrike" noProof="1" smtClean="0"/>
          </a:p>
          <a:p>
            <a:pPr lvl="4" eaLnBrk="1" fontAlgn="auto" latinLnBrk="0" hangingPunct="1"/>
            <a:r>
              <a:rPr lang="zh-CN" altLang="en-US" strike="noStrike" noProof="1" smtClean="0"/>
              <a:t>第五级</a:t>
            </a:r>
            <a:endParaRPr kumimoji="0" 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hf/>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p:sp>
        <p:nvSpPr>
          <p:cNvPr id="13" name="任意多边形 12"/>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rgbClr val="CC0000"/>
              </a:solidFill>
              <a:effectLst/>
              <a:uLnTx/>
              <a:uFillTx/>
              <a:latin typeface="Arial" pitchFamily="34" charset="0"/>
              <a:ea typeface="宋体" panose="02010600030101010101" pitchFamily="2" charset="-122"/>
              <a:cs typeface="+mn-cs"/>
            </a:endParaRPr>
          </a:p>
        </p:txBody>
      </p:sp>
      <p:sp>
        <p:nvSpPr>
          <p:cNvPr id="12" name="任意多边形 11"/>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rgbClr val="CC0000"/>
              </a:solidFill>
              <a:effectLst/>
              <a:uLnTx/>
              <a:uFillTx/>
              <a:latin typeface="Arial" pitchFamily="34" charset="0"/>
              <a:ea typeface="宋体" panose="02010600030101010101" pitchFamily="2" charset="-122"/>
              <a:cs typeface="+mn-cs"/>
            </a:endParaRPr>
          </a:p>
        </p:txBody>
      </p:sp>
      <p:sp>
        <p:nvSpPr>
          <p:cNvPr id="14" name="直角三角形 13"/>
          <p:cNvSpPr/>
          <p:nvPr/>
        </p:nvSpPr>
        <p:spPr bwMode="auto">
          <a:xfrm>
            <a:off x="-6042" y="5791253"/>
            <a:ext cx="3402311"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en-US" sz="4000" b="1" i="1" u="none" strike="noStrike" kern="1200" cap="none" spc="0" normalizeH="0" baseline="0" noProof="0">
              <a:ln>
                <a:noFill/>
              </a:ln>
              <a:solidFill>
                <a:schemeClr val="lt1"/>
              </a:solidFill>
              <a:effectLst/>
              <a:uLnTx/>
              <a:uFillTx/>
              <a:latin typeface="+mn-lt"/>
              <a:ea typeface="+mn-ea"/>
              <a:cs typeface="+mn-cs"/>
            </a:endParaRPr>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scene3d>
              <a:camera prst="orthographicFront"/>
              <a:lightRig rig="soft" dir="t"/>
            </a:scene3d>
            <a:sp3d prstMaterial="softEdge">
              <a:bevelT w="25400" h="25400"/>
            </a:sp3d>
          </a:bodyPr>
          <a:lstStyle/>
          <a:p>
            <a:pPr lvl="0" fontAlgn="auto"/>
            <a:r>
              <a:rPr lang="zh-CN" altLang="en-US" strike="noStrike" noProof="1"/>
              <a:t>单击此处编辑母版标题样式</a:t>
            </a:r>
            <a:endParaRPr lang="en-US" altLang="zh-CN" strike="noStrike" noProof="1"/>
          </a:p>
        </p:txBody>
      </p:sp>
      <p:sp>
        <p:nvSpPr>
          <p:cNvPr id="1031" name="文本占位符 29"/>
          <p:cNvSpPr>
            <a:spLocks noGrp="1"/>
          </p:cNvSpPr>
          <p:nvPr>
            <p:ph type="body" idx="5"/>
          </p:nvPr>
        </p:nvSpPr>
        <p:spPr>
          <a:xfrm>
            <a:off x="457200" y="1481138"/>
            <a:ext cx="8229600" cy="4525962"/>
          </a:xfrm>
          <a:prstGeom prst="rect">
            <a:avLst/>
          </a:prstGeom>
          <a:noFill/>
          <a:ln w="9525">
            <a:noFill/>
          </a:ln>
        </p:spPr>
        <p:txBody>
          <a:bodyPr anchor="t" anchorCtr="0"/>
          <a:lstStyle/>
          <a:p>
            <a:pPr lvl="0" indent="-255905"/>
            <a:r>
              <a:rPr lang="zh-CN" altLang="en-US"/>
              <a:t>单击此处编辑母版文本样式</a:t>
            </a:r>
            <a:endParaRPr lang="zh-CN" altLang="en-US"/>
          </a:p>
          <a:p>
            <a:pPr lvl="1" indent="-227965"/>
            <a:r>
              <a:rPr lang="zh-CN" altLang="en-US"/>
              <a:t>第二级</a:t>
            </a:r>
            <a:endParaRPr lang="zh-CN" altLang="en-US"/>
          </a:p>
          <a:p>
            <a:pPr lvl="2" indent="-227965"/>
            <a:r>
              <a:rPr lang="zh-CN" altLang="en-US"/>
              <a:t>第三级</a:t>
            </a:r>
            <a:endParaRPr lang="zh-CN" altLang="en-US"/>
          </a:p>
          <a:p>
            <a:pPr lvl="3" indent="-228600"/>
            <a:r>
              <a:rPr lang="zh-CN" altLang="en-US"/>
              <a:t>第四级</a:t>
            </a:r>
            <a:endParaRPr lang="zh-CN" altLang="en-US"/>
          </a:p>
          <a:p>
            <a:pPr lvl="4" indent="-228600"/>
            <a:r>
              <a:rPr lang="zh-CN" altLang="en-US"/>
              <a:t>第五级</a:t>
            </a:r>
            <a:endParaRPr lang="en-US" altLang="zh-CN"/>
          </a:p>
        </p:txBody>
      </p:sp>
      <p:sp>
        <p:nvSpPr>
          <p:cNvPr id="10" name="日期占位符 9"/>
          <p:cNvSpPr>
            <a:spLocks noGrp="1"/>
          </p:cNvSpPr>
          <p:nvPr>
            <p:ph type="dt" sz="half" idx="2"/>
          </p:nvPr>
        </p:nvSpPr>
        <p:spPr>
          <a:xfrm>
            <a:off x="6727825" y="6408738"/>
            <a:ext cx="1919288" cy="365125"/>
          </a:xfrm>
          <a:prstGeom prst="rect">
            <a:avLst/>
          </a:prstGeom>
        </p:spPr>
        <p:txBody>
          <a:bodyPr vert="horz" anchor="b"/>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kumimoji="0" sz="1000" b="1" i="1"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22" name="页脚占位符 21"/>
          <p:cNvSpPr>
            <a:spLocks noGrp="1"/>
          </p:cNvSpPr>
          <p:nvPr>
            <p:ph type="ftr" sz="quarter" idx="3"/>
          </p:nvPr>
        </p:nvSpPr>
        <p:spPr>
          <a:xfrm>
            <a:off x="4379913" y="6408738"/>
            <a:ext cx="2351088" cy="365125"/>
          </a:xfrm>
          <a:prstGeom prst="rect">
            <a:avLst/>
          </a:prstGeom>
        </p:spPr>
        <p:txBody>
          <a:bodyPr vert="horz" anchor="b"/>
          <a:lstStyle>
            <a:defPPr>
              <a:defRPr lang="en-US"/>
            </a:defPPr>
            <a:lvl1pPr marL="0" lvl="0" indent="0" algn="r" defTabSz="914400" rtl="0" eaLnBrk="1" fontAlgn="base" latinLnBrk="0" hangingPunct="1">
              <a:lnSpc>
                <a:spcPct val="100000"/>
              </a:lnSpc>
              <a:spcBef>
                <a:spcPct val="0"/>
              </a:spcBef>
              <a:spcAft>
                <a:spcPct val="0"/>
              </a:spcAft>
              <a:buFont typeface="Arial" pitchFamily="34" charset="0"/>
              <a:buNone/>
              <a:defRPr kumimoji="0" sz="1000" b="1" i="1"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8" name="灯片编号占位符 17"/>
          <p:cNvSpPr>
            <a:spLocks noGrp="1"/>
          </p:cNvSpPr>
          <p:nvPr>
            <p:ph type="sldNum" sz="quarter" idx="4"/>
          </p:nvPr>
        </p:nvSpPr>
        <p:spPr>
          <a:xfrm>
            <a:off x="8647113" y="6408738"/>
            <a:ext cx="366713" cy="365125"/>
          </a:xfrm>
          <a:prstGeom prst="rect">
            <a:avLst/>
          </a:prstGeom>
        </p:spPr>
        <p:txBody>
          <a:bodyPr vert="horz" anchor="b"/>
          <a:lstStyle>
            <a:defPPr>
              <a:defRPr lang="en-US"/>
            </a:defPPr>
            <a:lvl1pPr marL="0" lvl="0" indent="0" algn="r" defTabSz="914400" rtl="0" eaLnBrk="1" fontAlgn="base" latinLnBrk="0" hangingPunct="1">
              <a:lnSpc>
                <a:spcPct val="100000"/>
              </a:lnSpc>
              <a:spcBef>
                <a:spcPct val="0"/>
              </a:spcBef>
              <a:spcAft>
                <a:spcPct val="0"/>
              </a:spcAft>
              <a:buFont typeface="Arial" pitchFamily="34" charset="0"/>
              <a:buNone/>
              <a:defRPr sz="1000" b="0" i="1"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ct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Tx/>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audio" Target="../media/audio111.wav"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hyperlink" Target="file:///D:\6&#20876;&#35838;&#20214;\&#40065;&#36805;&#31616;&#20171;.rm" TargetMode="Externa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gif"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7102150153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117763" name="图片 117762" descr="藤野先生2"/>
          <p:cNvPicPr>
            <a:picLocks noChangeAspect="1"/>
          </p:cNvPicPr>
          <p:nvPr/>
        </p:nvPicPr>
        <p:blipFill>
          <a:blip r:embed="rId2"/>
          <a:stretch>
            <a:fillRect/>
          </a:stretch>
        </p:blipFill>
        <p:spPr>
          <a:xfrm>
            <a:off x="4191000" y="152400"/>
            <a:ext cx="4953000" cy="6553200"/>
          </a:xfrm>
          <a:prstGeom prst="rect">
            <a:avLst/>
          </a:prstGeom>
          <a:noFill/>
          <a:ln w="9525">
            <a:noFill/>
          </a:ln>
        </p:spPr>
      </p:pic>
      <p:sp>
        <p:nvSpPr>
          <p:cNvPr id="117764" name="文本框 117763"/>
          <p:cNvSpPr txBox="1"/>
          <p:nvPr/>
        </p:nvSpPr>
        <p:spPr>
          <a:xfrm>
            <a:off x="3325813" y="260350"/>
            <a:ext cx="2400300" cy="5257800"/>
          </a:xfrm>
          <a:prstGeom prst="rect">
            <a:avLst/>
          </a:prstGeom>
          <a:noFill/>
          <a:ln w="9525">
            <a:noFill/>
          </a:ln>
        </p:spPr>
        <p:txBody>
          <a:bodyPr vert="eaVert"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9000" i="0">
                <a:solidFill>
                  <a:srgbClr val="FF0000"/>
                </a:solidFill>
                <a:latin typeface="Arial" pitchFamily="34" charset="0"/>
                <a:ea typeface="华文新魏" panose="02010800040101010101" pitchFamily="2" charset="-122"/>
              </a:rPr>
              <a:t>藤野先生</a:t>
            </a:r>
            <a:endParaRPr lang="zh-CN" altLang="en-US" sz="9000" i="0">
              <a:solidFill>
                <a:srgbClr val="FF0000"/>
              </a:solidFill>
              <a:latin typeface="Arial" pitchFamily="34" charset="0"/>
              <a:ea typeface="华文新魏" panose="02010800040101010101" pitchFamily="2" charset="-122"/>
            </a:endParaRPr>
          </a:p>
          <a:p>
            <a:pPr algn="r"/>
            <a:endParaRPr lang="zh-CN" altLang="en-US" sz="5400" i="0">
              <a:solidFill>
                <a:srgbClr val="FF9933"/>
              </a:solidFill>
              <a:latin typeface="Arial" pitchFamily="34" charset="0"/>
              <a:ea typeface="华文新魏" panose="02010800040101010101" pitchFamily="2" charset="-122"/>
            </a:endParaRPr>
          </a:p>
        </p:txBody>
      </p:sp>
      <p:pic>
        <p:nvPicPr>
          <p:cNvPr id="117765" name="图片 117764" descr="鲁迅"/>
          <p:cNvPicPr>
            <a:picLocks noChangeAspect="1"/>
          </p:cNvPicPr>
          <p:nvPr/>
        </p:nvPicPr>
        <p:blipFill>
          <a:blip r:embed="rId3"/>
          <a:stretch>
            <a:fillRect/>
          </a:stretch>
        </p:blipFill>
        <p:spPr>
          <a:xfrm>
            <a:off x="152400" y="1066800"/>
            <a:ext cx="3603625" cy="4876800"/>
          </a:xfrm>
          <a:prstGeom prst="rect">
            <a:avLst/>
          </a:prstGeom>
          <a:noFill/>
          <a:ln w="9525">
            <a:noFill/>
          </a:ln>
        </p:spPr>
      </p:pic>
      <p:sp>
        <p:nvSpPr>
          <p:cNvPr id="117766" name="矩形 117765"/>
          <p:cNvSpPr/>
          <p:nvPr/>
        </p:nvSpPr>
        <p:spPr>
          <a:xfrm>
            <a:off x="2743200" y="1752600"/>
            <a:ext cx="762000" cy="1736725"/>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5400" i="0">
                <a:solidFill>
                  <a:srgbClr val="FF0000"/>
                </a:solidFill>
                <a:latin typeface="Arial" pitchFamily="34" charset="0"/>
                <a:ea typeface="华文新魏" panose="02010800040101010101" pitchFamily="2" charset="-122"/>
              </a:rPr>
              <a:t>鲁迅</a:t>
            </a:r>
            <a:endParaRPr lang="zh-CN" altLang="en-US" sz="5400" i="0">
              <a:solidFill>
                <a:srgbClr val="FF0000"/>
              </a:solidFill>
              <a:latin typeface="Arial" pitchFamily="34" charset="0"/>
              <a:ea typeface="华文新魏" panose="02010800040101010101" pitchFamily="2" charset="-122"/>
            </a:endParaRPr>
          </a:p>
        </p:txBody>
      </p:sp>
      <p:sp>
        <p:nvSpPr>
          <p:cNvPr id="10245"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17767" name="TextBox 117766"/>
          <p:cNvSpPr txBox="1"/>
          <p:nvPr/>
        </p:nvSpPr>
        <p:spPr>
          <a:xfrm>
            <a:off x="914400" y="914400"/>
            <a:ext cx="1371600" cy="320040"/>
          </a:xfrm>
          <a:prstGeom prst="rect">
            <a:avLst/>
          </a:prstGeom>
          <a:noFill/>
        </p:spPr>
        <p:txBody>
          <a:bodyPr wrap="none">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sz="100"/>
              <a:t>2023最新整理收集</a:t>
            </a:r>
          </a:p>
          <a:p>
            <a:pPr>
              <a:defRPr sz="100" b="1" i="1">
                <a:solidFill>
                  <a:srgbClr val="E1E100"/>
                </a:solidFill>
              </a:defRPr>
            </a:pPr>
            <a:r>
              <a:t>do</a:t>
            </a:r>
            <a:br/>
            <a:br/>
            <a:br/>
            <a:r>
              <a:t> something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dur="500" fill="hold" nodeType="clickEffect">
                                  <p:stCondLst>
                                    <p:cond delay="0"/>
                                  </p:stCondLst>
                                  <p:childTnLst>
                                    <p:set>
                                      <p:cBhvr>
                                        <p:cTn id="6" dur="1" fill="hold">
                                          <p:stCondLst>
                                            <p:cond delay="0"/>
                                          </p:stCondLst>
                                        </p:cTn>
                                        <p:tgtEl>
                                          <p:spTgt spid="117763"/>
                                        </p:tgtEl>
                                        <p:attrNameLst>
                                          <p:attrName>style.visibility</p:attrName>
                                        </p:attrNameLst>
                                      </p:cBhvr>
                                      <p:to>
                                        <p:strVal val="visible"/>
                                      </p:to>
                                    </p:set>
                                    <p:animEffect transition="in" filter="dissolve">
                                      <p:cBhvr>
                                        <p:cTn id="7" dur="500"/>
                                        <p:tgtEl>
                                          <p:spTgt spid="117763"/>
                                        </p:tgtEl>
                                      </p:cBhvr>
                                    </p:animEffect>
                                  </p:childTnLst>
                                  <p:subTnLst>
                                    <p:audio>
                                      <p:cMediaNode>
                                        <p:cTn display="0" masterRel="sameClick">
                                          <p:stCondLst>
                                            <p:cond evt="begin" delay="0">
                                              <p:tn val="5"/>
                                            </p:cond>
                                          </p:stCondLst>
                                          <p:endCondLst>
                                            <p:cond evt="onStopAudio" delay="0">
                                              <p:tgtEl>
                                                <p:sldTgt/>
                                              </p:tgtEl>
                                            </p:cond>
                                          </p:endCondLst>
                                        </p:cTn>
                                        <p:tgtEl>
                                          <p:sndTgt r:embed="rId4" name="camera.wav"/>
                                        </p:tgtEl>
                                      </p:cMediaNode>
                                    </p:audio>
                                  </p:sub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8" dur="500" fill="hold" grpId="0" nodeType="clickEffect">
                                  <p:stCondLst>
                                    <p:cond delay="0"/>
                                  </p:stCondLst>
                                  <p:childTnLst>
                                    <p:set>
                                      <p:cBhvr>
                                        <p:cTn id="11" dur="1" fill="hold">
                                          <p:stCondLst>
                                            <p:cond delay="0"/>
                                          </p:stCondLst>
                                        </p:cTn>
                                        <p:tgtEl>
                                          <p:spTgt spid="117764"/>
                                        </p:tgtEl>
                                        <p:attrNameLst>
                                          <p:attrName>style.visibility</p:attrName>
                                        </p:attrNameLst>
                                      </p:cBhvr>
                                      <p:to>
                                        <p:strVal val="visible"/>
                                      </p:to>
                                    </p:set>
                                    <p:anim calcmode="lin" valueType="num">
                                      <p:cBhvr additive="base">
                                        <p:cTn id="12" dur="500" fill="hold"/>
                                        <p:tgtEl>
                                          <p:spTgt spid="117764"/>
                                        </p:tgtEl>
                                        <p:attrNameLst>
                                          <p:attrName>ppt_x</p:attrName>
                                        </p:attrNameLst>
                                      </p:cBhvr>
                                      <p:tavLst>
                                        <p:tav tm="0">
                                          <p:val>
                                            <p:strVal val="0-#ppt_w/2"/>
                                          </p:val>
                                        </p:tav>
                                        <p:tav tm="100000">
                                          <p:val>
                                            <p:strVal val="#ppt_x"/>
                                          </p:val>
                                        </p:tav>
                                      </p:tavLst>
                                    </p:anim>
                                    <p:anim calcmode="lin" valueType="num">
                                      <p:cBhvr additive="base">
                                        <p:cTn id="13" dur="500" fill="hold"/>
                                        <p:tgtEl>
                                          <p:spTgt spid="11776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2" presetClass="entr" presetSubtype="8" dur="500" fill="hold" nodeType="clickEffect">
                                  <p:stCondLst>
                                    <p:cond delay="0"/>
                                  </p:stCondLst>
                                  <p:childTnLst>
                                    <p:set>
                                      <p:cBhvr>
                                        <p:cTn id="17" dur="1" fill="hold">
                                          <p:stCondLst>
                                            <p:cond delay="0"/>
                                          </p:stCondLst>
                                        </p:cTn>
                                        <p:tgtEl>
                                          <p:spTgt spid="117765"/>
                                        </p:tgtEl>
                                        <p:attrNameLst>
                                          <p:attrName>style.visibility</p:attrName>
                                        </p:attrNameLst>
                                      </p:cBhvr>
                                      <p:to>
                                        <p:strVal val="visible"/>
                                      </p:to>
                                    </p:set>
                                    <p:anim calcmode="lin" valueType="num">
                                      <p:cBhvr additive="base">
                                        <p:cTn id="18" dur="500" fill="hold"/>
                                        <p:tgtEl>
                                          <p:spTgt spid="117765"/>
                                        </p:tgtEl>
                                        <p:attrNameLst>
                                          <p:attrName>ppt_x</p:attrName>
                                        </p:attrNameLst>
                                      </p:cBhvr>
                                      <p:tavLst>
                                        <p:tav tm="0">
                                          <p:val>
                                            <p:strVal val="0-#ppt_w/2"/>
                                          </p:val>
                                        </p:tav>
                                        <p:tav tm="100000">
                                          <p:val>
                                            <p:strVal val="#ppt_x"/>
                                          </p:val>
                                        </p:tav>
                                      </p:tavLst>
                                    </p:anim>
                                    <p:anim calcmode="lin" valueType="num">
                                      <p:cBhvr additive="base">
                                        <p:cTn id="19" dur="500" fill="hold"/>
                                        <p:tgtEl>
                                          <p:spTgt spid="117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4" name="camera.wav"/>
                                        </p:tgtEl>
                                      </p:cMediaNode>
                                    </p:audio>
                                  </p:subTnLst>
                                </p:cTn>
                              </p:par>
                            </p:childTnLst>
                          </p:cTn>
                        </p:par>
                      </p:childTnLst>
                    </p:cTn>
                  </p:par>
                  <p:par>
                    <p:cTn id="20" fill="hold" nodeType="clickPar">
                      <p:stCondLst>
                        <p:cond delay="indefinite"/>
                      </p:stCondLst>
                      <p:childTnLst>
                        <p:par>
                          <p:cTn id="21" fill="hold">
                            <p:stCondLst>
                              <p:cond delay="0"/>
                            </p:stCondLst>
                            <p:childTnLst>
                              <p:par>
                                <p:cTn id="22" presetID="2" presetClass="entr" presetSubtype="8" dur="500" fill="hold" grpId="0" nodeType="clickEffect">
                                  <p:stCondLst>
                                    <p:cond delay="0"/>
                                  </p:stCondLst>
                                  <p:childTnLst>
                                    <p:set>
                                      <p:cBhvr>
                                        <p:cTn id="23" dur="1" fill="hold">
                                          <p:stCondLst>
                                            <p:cond delay="0"/>
                                          </p:stCondLst>
                                        </p:cTn>
                                        <p:tgtEl>
                                          <p:spTgt spid="117766"/>
                                        </p:tgtEl>
                                        <p:attrNameLst>
                                          <p:attrName>style.visibility</p:attrName>
                                        </p:attrNameLst>
                                      </p:cBhvr>
                                      <p:to>
                                        <p:strVal val="visible"/>
                                      </p:to>
                                    </p:set>
                                    <p:anim calcmode="lin" valueType="num">
                                      <p:cBhvr additive="base">
                                        <p:cTn id="24" dur="500" fill="hold"/>
                                        <p:tgtEl>
                                          <p:spTgt spid="117766"/>
                                        </p:tgtEl>
                                        <p:attrNameLst>
                                          <p:attrName>ppt_x</p:attrName>
                                        </p:attrNameLst>
                                      </p:cBhvr>
                                      <p:tavLst>
                                        <p:tav tm="0">
                                          <p:val>
                                            <p:strVal val="0-#ppt_w/2"/>
                                          </p:val>
                                        </p:tav>
                                        <p:tav tm="100000">
                                          <p:val>
                                            <p:strVal val="#ppt_x"/>
                                          </p:val>
                                        </p:tav>
                                      </p:tavLst>
                                    </p:anim>
                                    <p:anim calcmode="lin" valueType="num">
                                      <p:cBhvr additive="base">
                                        <p:cTn id="25" dur="500" fill="hold"/>
                                        <p:tgtEl>
                                          <p:spTgt spid="1177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p:bldP spid="117766"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1265" name="矩形 131073"/>
          <p:cNvSpPr>
            <a:spLocks noTextEdit="1"/>
          </p:cNvSpPr>
          <p:nvPr/>
        </p:nvSpPr>
        <p:spPr>
          <a:xfrm>
            <a:off x="304800" y="152400"/>
            <a:ext cx="2303463" cy="574675"/>
          </a:xfrm>
          <a:prstGeom prst="rect">
            <a:avLst/>
          </a:prstGeom>
        </p:spPr>
        <p:txBody>
          <a:bodyPr wrap="none" fromWordArt="1">
            <a:prstTxWarp prst="textPlain">
              <a:avLst>
                <a:gd name="adj" fmla="val 50000"/>
              </a:avLst>
            </a:prstTxWarp>
            <a:norm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3600" b="1" i="1">
                <a:ln w="9525" cap="sq" cmpd="sng">
                  <a:solidFill>
                    <a:srgbClr val="FF0000"/>
                  </a:solidFill>
                  <a:prstDash val="solid"/>
                  <a:round/>
                  <a:headEnd type="none" w="med" len="med"/>
                  <a:tailEnd type="none" w="med" len="med"/>
                </a:ln>
                <a:solidFill>
                  <a:srgbClr val="FF0000"/>
                </a:solidFill>
                <a:latin typeface="宋体" panose="02010600030101010101" pitchFamily="2" charset="-122"/>
                <a:ea typeface="宋体" panose="02010600030101010101" pitchFamily="2" charset="-122"/>
              </a:rPr>
              <a:t>文体--散文</a:t>
            </a:r>
            <a:endParaRPr lang="zh-CN" altLang="en-US" sz="3600" b="1" i="1">
              <a:ln w="9525" cap="sq" cmpd="sng">
                <a:solidFill>
                  <a:srgbClr val="FF0000"/>
                </a:solidFill>
                <a:prstDash val="solid"/>
                <a:round/>
                <a:headEnd type="none" w="med" len="med"/>
                <a:tailEnd type="none" w="med" len="med"/>
              </a:ln>
              <a:solidFill>
                <a:srgbClr val="FF0000"/>
              </a:solidFill>
              <a:latin typeface="宋体" panose="02010600030101010101" pitchFamily="2" charset="-122"/>
              <a:ea typeface="宋体" panose="02010600030101010101" pitchFamily="2" charset="-122"/>
            </a:endParaRPr>
          </a:p>
        </p:txBody>
      </p:sp>
      <p:sp>
        <p:nvSpPr>
          <p:cNvPr id="11266" name="矩形 131074"/>
          <p:cNvSpPr>
            <a:spLocks noTextEdit="1"/>
          </p:cNvSpPr>
          <p:nvPr/>
        </p:nvSpPr>
        <p:spPr>
          <a:xfrm>
            <a:off x="914400" y="914400"/>
            <a:ext cx="2343150" cy="360363"/>
          </a:xfrm>
          <a:prstGeom prst="rect">
            <a:avLst/>
          </a:prstGeom>
        </p:spPr>
        <p:txBody>
          <a:bodyPr wrap="none" fromWordArt="1">
            <a:prstTxWarp prst="textPlain">
              <a:avLst>
                <a:gd name="adj" fmla="val 50000"/>
              </a:avLst>
            </a:prstTxWarp>
            <a:norm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rPr>
              <a:t>一、概念：</a:t>
            </a:r>
            <a:endPar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endParaRPr>
          </a:p>
        </p:txBody>
      </p:sp>
      <p:sp>
        <p:nvSpPr>
          <p:cNvPr id="11267" name="文本框 131075"/>
          <p:cNvSpPr txBox="1"/>
          <p:nvPr/>
        </p:nvSpPr>
        <p:spPr>
          <a:xfrm>
            <a:off x="0" y="1371600"/>
            <a:ext cx="9144000" cy="1800225"/>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2800" i="0">
                <a:solidFill>
                  <a:schemeClr val="tx1"/>
                </a:solidFill>
                <a:latin typeface="Times New Roman" panose="02020603050405020304" pitchFamily="18" charset="0"/>
              </a:rPr>
              <a:t>      散文是同小说、诗歌、戏剧并列的一种文学体裁，通过对现实社会中某些片断的生活事件描述，表达作者的观点、感情，并揭示社会意义。它要求写真人真事，并在此基础上作适当的艺术加工。</a:t>
            </a:r>
            <a:endParaRPr lang="zh-CN" altLang="en-US" sz="2800" i="0">
              <a:solidFill>
                <a:schemeClr val="tx1"/>
              </a:solidFill>
              <a:latin typeface="Times New Roman" panose="02020603050405020304" pitchFamily="18" charset="0"/>
            </a:endParaRPr>
          </a:p>
        </p:txBody>
      </p:sp>
      <p:sp>
        <p:nvSpPr>
          <p:cNvPr id="11268" name="矩形 131076"/>
          <p:cNvSpPr>
            <a:spLocks noTextEdit="1"/>
          </p:cNvSpPr>
          <p:nvPr/>
        </p:nvSpPr>
        <p:spPr>
          <a:xfrm>
            <a:off x="838200" y="3352800"/>
            <a:ext cx="3276600" cy="431800"/>
          </a:xfrm>
          <a:prstGeom prst="rect">
            <a:avLst/>
          </a:prstGeom>
        </p:spPr>
        <p:txBody>
          <a:bodyPr wrap="none" fromWordArt="1">
            <a:prstTxWarp prst="textPlain">
              <a:avLst>
                <a:gd name="adj" fmla="val 50000"/>
              </a:avLst>
            </a:prstTxWarp>
            <a:norm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rPr>
              <a:t>二、散文的特点</a:t>
            </a:r>
            <a:endPar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endParaRPr>
          </a:p>
        </p:txBody>
      </p:sp>
      <p:sp>
        <p:nvSpPr>
          <p:cNvPr id="11269" name="矩形 131077"/>
          <p:cNvSpPr>
            <a:spLocks noTextEdit="1"/>
          </p:cNvSpPr>
          <p:nvPr/>
        </p:nvSpPr>
        <p:spPr>
          <a:xfrm>
            <a:off x="5029200" y="3352800"/>
            <a:ext cx="2809875" cy="431800"/>
          </a:xfrm>
          <a:prstGeom prst="rect">
            <a:avLst/>
          </a:prstGeom>
        </p:spPr>
        <p:txBody>
          <a:bodyPr wrap="none" fromWordArt="1">
            <a:prstTxWarp prst="textPlain">
              <a:avLst>
                <a:gd name="adj" fmla="val 50000"/>
              </a:avLst>
            </a:prstTxWarp>
            <a:norm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rPr>
              <a:t>形散而神不散</a:t>
            </a:r>
            <a:endPar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endParaRPr>
          </a:p>
        </p:txBody>
      </p:sp>
      <p:sp>
        <p:nvSpPr>
          <p:cNvPr id="11270" name="文本框 131078"/>
          <p:cNvSpPr txBox="1"/>
          <p:nvPr/>
        </p:nvSpPr>
        <p:spPr>
          <a:xfrm>
            <a:off x="0" y="3810000"/>
            <a:ext cx="9144000" cy="519113"/>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2800" i="0">
                <a:solidFill>
                  <a:schemeClr val="tx1"/>
                </a:solidFill>
                <a:latin typeface="Times New Roman" panose="02020603050405020304" pitchFamily="18" charset="0"/>
              </a:rPr>
              <a:t>形散：是指取材广泛自由，不受时间和空间的限制</a:t>
            </a:r>
            <a:endParaRPr lang="zh-CN" altLang="en-US" sz="2800" i="0">
              <a:solidFill>
                <a:schemeClr val="tx1"/>
              </a:solidFill>
              <a:latin typeface="Times New Roman" panose="02020603050405020304" pitchFamily="18" charset="0"/>
            </a:endParaRPr>
          </a:p>
        </p:txBody>
      </p:sp>
      <p:sp>
        <p:nvSpPr>
          <p:cNvPr id="11271" name="文本框 131079"/>
          <p:cNvSpPr txBox="1"/>
          <p:nvPr/>
        </p:nvSpPr>
        <p:spPr>
          <a:xfrm>
            <a:off x="0" y="4419600"/>
            <a:ext cx="9144000" cy="9461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2800" i="0">
                <a:solidFill>
                  <a:schemeClr val="tx1"/>
                </a:solidFill>
                <a:latin typeface="Times New Roman" panose="02020603050405020304" pitchFamily="18" charset="0"/>
              </a:rPr>
              <a:t>神不散：是指中心必须明确，无论散文内容多么广泛，表        现手法如何灵活，都必须为中心服务。</a:t>
            </a:r>
            <a:endParaRPr lang="zh-CN" altLang="en-US" sz="2800" i="0">
              <a:solidFill>
                <a:schemeClr val="tx1"/>
              </a:solidFill>
              <a:latin typeface="Times New Roman" panose="02020603050405020304" pitchFamily="18" charset="0"/>
            </a:endParaRPr>
          </a:p>
        </p:txBody>
      </p:sp>
      <p:sp>
        <p:nvSpPr>
          <p:cNvPr id="11272" name="矩形 131080"/>
          <p:cNvSpPr>
            <a:spLocks noTextEdit="1"/>
          </p:cNvSpPr>
          <p:nvPr/>
        </p:nvSpPr>
        <p:spPr>
          <a:xfrm>
            <a:off x="838200" y="5562600"/>
            <a:ext cx="2809875" cy="431800"/>
          </a:xfrm>
          <a:prstGeom prst="rect">
            <a:avLst/>
          </a:prstGeom>
        </p:spPr>
        <p:txBody>
          <a:bodyPr wrap="none" fromWordArt="1">
            <a:prstTxWarp prst="textPlain">
              <a:avLst>
                <a:gd name="adj" fmla="val 50000"/>
              </a:avLst>
            </a:prstTxWarp>
            <a:norm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rPr>
              <a:t>三、散文的分类：</a:t>
            </a:r>
            <a:endParaRPr lang="zh-CN" altLang="en-US" sz="3600" b="1" i="1">
              <a:ln w="9525" cap="sq" cmpd="sng">
                <a:solidFill>
                  <a:srgbClr val="FF0000"/>
                </a:solidFill>
                <a:prstDash val="solid"/>
                <a:round/>
                <a:headEnd type="none" w="med" len="med"/>
                <a:tailEnd type="none" w="med" len="med"/>
              </a:ln>
              <a:solidFill>
                <a:srgbClr val="FF0000"/>
              </a:solidFill>
              <a:latin typeface="华文中宋" panose="02010600040101010101" pitchFamily="2" charset="-122"/>
              <a:ea typeface="华文中宋" panose="02010600040101010101" pitchFamily="2" charset="-122"/>
            </a:endParaRPr>
          </a:p>
        </p:txBody>
      </p:sp>
      <p:sp>
        <p:nvSpPr>
          <p:cNvPr id="11273" name="矩形 131081"/>
          <p:cNvSpPr>
            <a:spLocks noTextEdit="1"/>
          </p:cNvSpPr>
          <p:nvPr/>
        </p:nvSpPr>
        <p:spPr>
          <a:xfrm>
            <a:off x="1676400" y="6172200"/>
            <a:ext cx="5486400" cy="457200"/>
          </a:xfrm>
          <a:prstGeom prst="rect">
            <a:avLst/>
          </a:prstGeom>
        </p:spPr>
        <p:txBody>
          <a:bodyPr wrap="none" fromWordArt="1">
            <a:prstTxWarp prst="textPlain">
              <a:avLst>
                <a:gd name="adj" fmla="val 50000"/>
              </a:avLst>
            </a:prstTxWarp>
            <a:norm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3600" b="1" i="1">
                <a:ln w="9525" cap="sq" cmpd="sng">
                  <a:solidFill>
                    <a:srgbClr val="FF0000"/>
                  </a:solidFill>
                  <a:prstDash val="solid"/>
                  <a:round/>
                  <a:headEnd type="none" w="med" len="med"/>
                  <a:tailEnd type="none" w="med" len="med"/>
                </a:ln>
                <a:solidFill>
                  <a:srgbClr val="FF0000"/>
                </a:solidFill>
                <a:latin typeface="宋体" panose="02010600030101010101" pitchFamily="2" charset="-122"/>
                <a:ea typeface="宋体" panose="02010600030101010101" pitchFamily="2" charset="-122"/>
              </a:rPr>
              <a:t>分为：叙事散文和抒情散文</a:t>
            </a:r>
            <a:endParaRPr lang="zh-CN" altLang="en-US" sz="3600" b="1" i="1">
              <a:ln w="9525" cap="sq" cmpd="sng">
                <a:solidFill>
                  <a:srgbClr val="FF0000"/>
                </a:solidFill>
                <a:prstDash val="solid"/>
                <a:round/>
                <a:headEnd type="none" w="med" len="med"/>
                <a:tailEnd type="none" w="med" len="med"/>
              </a:ln>
              <a:solidFill>
                <a:srgbClr val="FF0000"/>
              </a:solidFill>
              <a:latin typeface="宋体" panose="02010600030101010101" pitchFamily="2" charset="-122"/>
              <a:ea typeface="宋体" panose="02010600030101010101" pitchFamily="2" charset="-122"/>
            </a:endParaRPr>
          </a:p>
        </p:txBody>
      </p:sp>
      <p:sp>
        <p:nvSpPr>
          <p:cNvPr id="11274"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2</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12289" name="组合 171009"/>
          <p:cNvGrpSpPr/>
          <p:nvPr/>
        </p:nvGrpSpPr>
        <p:grpSpPr>
          <a:xfrm>
            <a:off x="0" y="152400"/>
            <a:ext cx="8977313" cy="6940550"/>
            <a:chOff x="14" y="91"/>
            <a:chExt cx="5655" cy="4372"/>
          </a:xfrm>
        </p:grpSpPr>
        <p:pic>
          <p:nvPicPr>
            <p:cNvPr id="12290" name="图片 171010" descr="鲁迅像">
              <a:hlinkClick r:id="rId3" action="ppaction://program"/>
            </p:cNvPr>
            <p:cNvPicPr>
              <a:picLocks noChangeAspect="1"/>
            </p:cNvPicPr>
            <p:nvPr/>
          </p:nvPicPr>
          <p:blipFill>
            <a:blip r:embed="rId2"/>
            <a:srcRect l="1392" r="11624" b="8186"/>
            <a:stretch>
              <a:fillRect/>
            </a:stretch>
          </p:blipFill>
          <p:spPr>
            <a:xfrm>
              <a:off x="14" y="1991"/>
              <a:ext cx="2835" cy="2324"/>
            </a:xfrm>
            <a:prstGeom prst="rect">
              <a:avLst/>
            </a:prstGeom>
            <a:noFill/>
            <a:ln w="9525">
              <a:noFill/>
            </a:ln>
          </p:spPr>
        </p:pic>
        <p:grpSp>
          <p:nvGrpSpPr>
            <p:cNvPr id="12291" name="组合 171011"/>
            <p:cNvGrpSpPr/>
            <p:nvPr/>
          </p:nvGrpSpPr>
          <p:grpSpPr>
            <a:xfrm>
              <a:off x="158" y="91"/>
              <a:ext cx="5511" cy="4372"/>
              <a:chOff x="158" y="0"/>
              <a:chExt cx="5511" cy="4372"/>
            </a:xfrm>
          </p:grpSpPr>
          <p:sp>
            <p:nvSpPr>
              <p:cNvPr id="12292" name="矩形 171012"/>
              <p:cNvSpPr/>
              <p:nvPr/>
            </p:nvSpPr>
            <p:spPr>
              <a:xfrm>
                <a:off x="158" y="0"/>
                <a:ext cx="5511" cy="1919"/>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solidFill>
                      <a:schemeClr val="tx1"/>
                    </a:solidFill>
                    <a:latin typeface="楷体_GB2312" pitchFamily="49" charset="-122"/>
                    <a:ea typeface="楷体_GB2312" pitchFamily="49" charset="-122"/>
                  </a:rPr>
                  <a:t>鲁迅（1881～1936），本名</a:t>
                </a:r>
                <a:r>
                  <a:rPr lang="zh-CN" altLang="en-US" sz="3200" i="0" u="sng">
                    <a:solidFill>
                      <a:schemeClr val="tx1"/>
                    </a:solidFill>
                    <a:latin typeface="楷体_GB2312" pitchFamily="49" charset="-122"/>
                    <a:ea typeface="楷体_GB2312" pitchFamily="49" charset="-122"/>
                  </a:rPr>
                  <a:t>周树人</a:t>
                </a:r>
                <a:r>
                  <a:rPr lang="zh-CN" altLang="en-US" sz="3200" i="0">
                    <a:solidFill>
                      <a:schemeClr val="tx1"/>
                    </a:solidFill>
                    <a:latin typeface="楷体_GB2312" pitchFamily="49" charset="-122"/>
                    <a:ea typeface="楷体_GB2312" pitchFamily="49" charset="-122"/>
                  </a:rPr>
                  <a:t>，</a:t>
                </a:r>
                <a:r>
                  <a:rPr lang="zh-CN" altLang="en-US" sz="3200" i="0" u="sng">
                    <a:solidFill>
                      <a:schemeClr val="tx1"/>
                    </a:solidFill>
                    <a:latin typeface="楷体_GB2312" pitchFamily="49" charset="-122"/>
                    <a:ea typeface="楷体_GB2312" pitchFamily="49" charset="-122"/>
                  </a:rPr>
                  <a:t>浙江绍兴人</a:t>
                </a:r>
                <a:r>
                  <a:rPr lang="zh-CN" altLang="en-US" sz="3200" i="0">
                    <a:solidFill>
                      <a:schemeClr val="tx1"/>
                    </a:solidFill>
                    <a:latin typeface="楷体_GB2312" pitchFamily="49" charset="-122"/>
                    <a:ea typeface="楷体_GB2312" pitchFamily="49" charset="-122"/>
                  </a:rPr>
                  <a:t>，</a:t>
                </a:r>
                <a:r>
                  <a:rPr lang="zh-CN" altLang="en-US" sz="3200" i="0" u="sng">
                    <a:solidFill>
                      <a:srgbClr val="080808"/>
                    </a:solidFill>
                    <a:latin typeface="楷体_GB2312" pitchFamily="49" charset="-122"/>
                    <a:ea typeface="楷体_GB2312" pitchFamily="49" charset="-122"/>
                  </a:rPr>
                  <a:t>中国现代文学的奠基人</a:t>
                </a:r>
                <a:r>
                  <a:rPr lang="zh-CN" altLang="en-US" sz="3200" i="0">
                    <a:solidFill>
                      <a:srgbClr val="080808"/>
                    </a:solidFill>
                    <a:latin typeface="楷体_GB2312" pitchFamily="49" charset="-122"/>
                    <a:ea typeface="楷体_GB2312" pitchFamily="49" charset="-122"/>
                  </a:rPr>
                  <a:t>，</a:t>
                </a:r>
                <a:r>
                  <a:rPr lang="zh-CN" altLang="en-US" sz="3200" i="0" u="sng">
                    <a:solidFill>
                      <a:schemeClr val="tx1"/>
                    </a:solidFill>
                    <a:latin typeface="楷体_GB2312" pitchFamily="49" charset="-122"/>
                    <a:ea typeface="楷体_GB2312" pitchFamily="49" charset="-122"/>
                  </a:rPr>
                  <a:t>伟大的文学家、思想家、革命家</a:t>
                </a:r>
                <a:r>
                  <a:rPr lang="zh-CN" altLang="en-US" sz="3200" i="0">
                    <a:solidFill>
                      <a:schemeClr val="tx1"/>
                    </a:solidFill>
                    <a:latin typeface="楷体_GB2312" pitchFamily="49" charset="-122"/>
                    <a:ea typeface="楷体_GB2312" pitchFamily="49" charset="-122"/>
                  </a:rPr>
                  <a:t>， </a:t>
                </a:r>
                <a:r>
                  <a:rPr lang="zh-CN" altLang="en-US" sz="3200" i="0">
                    <a:solidFill>
                      <a:srgbClr val="0000FF"/>
                    </a:solidFill>
                    <a:latin typeface="楷体_GB2312" pitchFamily="49" charset="-122"/>
                    <a:ea typeface="楷体_GB2312" pitchFamily="49" charset="-122"/>
                  </a:rPr>
                  <a:t>[同时，被称为“中国现代小说之父”</a:t>
                </a:r>
                <a:r>
                  <a:rPr lang="en-US" altLang="zh-CN" sz="3200" i="0">
                    <a:solidFill>
                      <a:srgbClr val="0000FF"/>
                    </a:solidFill>
                    <a:latin typeface="楷体_GB2312" pitchFamily="49" charset="-122"/>
                    <a:ea typeface="楷体_GB2312" pitchFamily="49" charset="-122"/>
                  </a:rPr>
                  <a:t>]</a:t>
                </a:r>
                <a:r>
                  <a:rPr lang="zh-CN" altLang="en-US" sz="3200" i="0">
                    <a:solidFill>
                      <a:schemeClr val="tx1"/>
                    </a:solidFill>
                    <a:latin typeface="楷体_GB2312" pitchFamily="49" charset="-122"/>
                    <a:ea typeface="楷体_GB2312" pitchFamily="49" charset="-122"/>
                  </a:rPr>
                  <a:t>是</a:t>
                </a:r>
                <a:r>
                  <a:rPr lang="zh-CN" altLang="en-US" sz="3200" i="0" u="sng">
                    <a:solidFill>
                      <a:schemeClr val="tx1"/>
                    </a:solidFill>
                    <a:latin typeface="楷体_GB2312" pitchFamily="49" charset="-122"/>
                    <a:ea typeface="楷体_GB2312" pitchFamily="49" charset="-122"/>
                  </a:rPr>
                  <a:t>中国新文学运动的旗手</a:t>
                </a:r>
                <a:r>
                  <a:rPr lang="zh-CN" altLang="en-US" sz="3200" i="0">
                    <a:solidFill>
                      <a:schemeClr val="tx1"/>
                    </a:solidFill>
                    <a:latin typeface="楷体_GB2312" pitchFamily="49" charset="-122"/>
                    <a:ea typeface="楷体_GB2312" pitchFamily="49" charset="-122"/>
                  </a:rPr>
                  <a:t>。后参加左联的领导工作，成为中国共产党领导下的左翼文艺运动的主将。</a:t>
                </a:r>
                <a:endParaRPr lang="zh-CN" altLang="en-US" sz="3200" i="0">
                  <a:solidFill>
                    <a:schemeClr val="tx1"/>
                  </a:solidFill>
                  <a:latin typeface="楷体_GB2312" pitchFamily="49" charset="-122"/>
                  <a:ea typeface="楷体_GB2312" pitchFamily="49" charset="-122"/>
                </a:endParaRPr>
              </a:p>
            </p:txBody>
          </p:sp>
          <p:sp>
            <p:nvSpPr>
              <p:cNvPr id="12293" name="矩形 171013"/>
              <p:cNvSpPr/>
              <p:nvPr/>
            </p:nvSpPr>
            <p:spPr>
              <a:xfrm>
                <a:off x="3107" y="1551"/>
                <a:ext cx="2517" cy="2821"/>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solidFill>
                      <a:schemeClr val="tx1"/>
                    </a:solidFill>
                    <a:latin typeface="楷体_GB2312" pitchFamily="49" charset="-122"/>
                    <a:ea typeface="楷体_GB2312" pitchFamily="49" charset="-122"/>
                  </a:rPr>
                  <a:t>                                                                  </a:t>
                </a:r>
                <a:r>
                  <a:rPr lang="zh-CN" altLang="en-US" sz="3200" i="0">
                    <a:solidFill>
                      <a:srgbClr val="080808"/>
                    </a:solidFill>
                    <a:latin typeface="楷体_GB2312" pitchFamily="49" charset="-122"/>
                    <a:ea typeface="楷体_GB2312" pitchFamily="49" charset="-122"/>
                  </a:rPr>
                  <a:t>1918年第一次以“鲁迅”为笔名发表中国现代文学史上第一篇白话小说</a:t>
                </a:r>
                <a:r>
                  <a:rPr lang="zh-CN" altLang="en-US" sz="3200" i="0" u="sng">
                    <a:solidFill>
                      <a:srgbClr val="080808"/>
                    </a:solidFill>
                    <a:latin typeface="楷体_GB2312" pitchFamily="49" charset="-122"/>
                    <a:ea typeface="楷体_GB2312" pitchFamily="49" charset="-122"/>
                  </a:rPr>
                  <a:t>《狂人日记》</a:t>
                </a:r>
                <a:r>
                  <a:rPr lang="zh-CN" altLang="en-US" sz="3200" i="0">
                    <a:solidFill>
                      <a:srgbClr val="080808"/>
                    </a:solidFill>
                    <a:latin typeface="楷体_GB2312" pitchFamily="49" charset="-122"/>
                    <a:ea typeface="楷体_GB2312" pitchFamily="49" charset="-122"/>
                  </a:rPr>
                  <a:t>，随后连续发表</a:t>
                </a:r>
                <a:r>
                  <a:rPr lang="zh-CN" altLang="en-US" sz="3200" i="0" u="sng">
                    <a:solidFill>
                      <a:srgbClr val="080808"/>
                    </a:solidFill>
                    <a:latin typeface="楷体_GB2312" pitchFamily="49" charset="-122"/>
                    <a:ea typeface="楷体_GB2312" pitchFamily="49" charset="-122"/>
                  </a:rPr>
                  <a:t>《孔乙己》、</a:t>
                </a:r>
                <a:r>
                  <a:rPr lang="zh-CN" altLang="en-US" sz="3200" b="0" i="0" u="sng">
                    <a:solidFill>
                      <a:schemeClr val="tx1"/>
                    </a:solidFill>
                    <a:latin typeface="华文中宋" panose="02010600040101010101" pitchFamily="2" charset="-122"/>
                    <a:ea typeface="楷体_GB2312" pitchFamily="49" charset="-122"/>
                  </a:rPr>
                  <a:t>《</a:t>
                </a:r>
                <a:r>
                  <a:rPr lang="zh-CN" altLang="en-US" sz="3200" i="0" u="sng">
                    <a:solidFill>
                      <a:schemeClr val="tx1"/>
                    </a:solidFill>
                    <a:latin typeface="华文中宋" panose="02010600040101010101" pitchFamily="2" charset="-122"/>
                    <a:ea typeface="楷体_GB2312" pitchFamily="49" charset="-122"/>
                  </a:rPr>
                  <a:t>药》、《故乡》</a:t>
                </a:r>
                <a:r>
                  <a:rPr lang="zh-CN" altLang="en-US" sz="3200" i="0">
                    <a:solidFill>
                      <a:schemeClr val="tx1"/>
                    </a:solidFill>
                    <a:latin typeface="华文中宋" panose="02010600040101010101" pitchFamily="2" charset="-122"/>
                    <a:ea typeface="楷体_GB2312" pitchFamily="49" charset="-122"/>
                  </a:rPr>
                  <a:t>等著名小说。</a:t>
                </a:r>
                <a:endParaRPr lang="zh-CN" altLang="en-US" sz="3200" i="0">
                  <a:solidFill>
                    <a:schemeClr val="tx1"/>
                  </a:solidFill>
                  <a:latin typeface="华文中宋" panose="02010600040101010101" pitchFamily="2" charset="-122"/>
                  <a:ea typeface="楷体_GB2312" pitchFamily="49" charset="-122"/>
                </a:endParaRPr>
              </a:p>
              <a:p>
                <a:endParaRPr lang="zh-CN" altLang="en-US" sz="3200" i="0">
                  <a:solidFill>
                    <a:schemeClr val="tx1"/>
                  </a:solidFill>
                  <a:latin typeface="楷体_GB2312" pitchFamily="49" charset="-122"/>
                  <a:ea typeface="楷体_GB2312" pitchFamily="49" charset="-122"/>
                </a:endParaRPr>
              </a:p>
            </p:txBody>
          </p:sp>
        </p:grpSp>
      </p:grpSp>
      <p:sp>
        <p:nvSpPr>
          <p:cNvPr id="12294"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3</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random/>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13313" name="图片 82946" descr="看戏河埠"/>
          <p:cNvPicPr>
            <a:picLocks noChangeAspect="1"/>
          </p:cNvPicPr>
          <p:nvPr/>
        </p:nvPicPr>
        <p:blipFill>
          <a:blip r:embed="rId2"/>
          <a:stretch>
            <a:fillRect/>
          </a:stretch>
        </p:blipFill>
        <p:spPr>
          <a:xfrm>
            <a:off x="0" y="0"/>
            <a:ext cx="4495800" cy="5638800"/>
          </a:xfrm>
          <a:prstGeom prst="rect">
            <a:avLst/>
          </a:prstGeom>
          <a:noFill/>
          <a:ln w="9525">
            <a:noFill/>
          </a:ln>
        </p:spPr>
      </p:pic>
      <p:sp>
        <p:nvSpPr>
          <p:cNvPr id="13314" name="文本框 82948"/>
          <p:cNvSpPr txBox="1"/>
          <p:nvPr/>
        </p:nvSpPr>
        <p:spPr>
          <a:xfrm>
            <a:off x="4495800" y="0"/>
            <a:ext cx="4495800" cy="496570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solidFill>
                  <a:schemeClr val="tx1"/>
                </a:solidFill>
                <a:latin typeface="楷体_GB2312" pitchFamily="49" charset="-122"/>
                <a:ea typeface="楷体_GB2312" pitchFamily="49" charset="-122"/>
              </a:rPr>
              <a:t>    1921年，发表作</a:t>
            </a:r>
            <a:r>
              <a:rPr lang="zh-CN" altLang="en-US" sz="3200" i="0" u="sng">
                <a:solidFill>
                  <a:schemeClr val="tx1"/>
                </a:solidFill>
                <a:latin typeface="楷体_GB2312" pitchFamily="49" charset="-122"/>
                <a:ea typeface="楷体_GB2312" pitchFamily="49" charset="-122"/>
              </a:rPr>
              <a:t>《阿</a:t>
            </a:r>
            <a:r>
              <a:rPr lang="en-US" altLang="zh-CN" sz="3200" i="0" u="sng">
                <a:solidFill>
                  <a:schemeClr val="tx1"/>
                </a:solidFill>
                <a:latin typeface="楷体_GB2312" pitchFamily="49" charset="-122"/>
                <a:ea typeface="楷体_GB2312" pitchFamily="49" charset="-122"/>
              </a:rPr>
              <a:t>Q</a:t>
            </a:r>
            <a:r>
              <a:rPr lang="zh-CN" altLang="en-US" sz="3200" i="0" u="sng">
                <a:solidFill>
                  <a:schemeClr val="tx1"/>
                </a:solidFill>
                <a:latin typeface="楷体_GB2312" pitchFamily="49" charset="-122"/>
                <a:ea typeface="楷体_GB2312" pitchFamily="49" charset="-122"/>
              </a:rPr>
              <a:t>正传》</a:t>
            </a:r>
            <a:r>
              <a:rPr lang="zh-CN" altLang="en-US" sz="3200" i="0">
                <a:solidFill>
                  <a:schemeClr val="tx1"/>
                </a:solidFill>
                <a:latin typeface="楷体_GB2312" pitchFamily="49" charset="-122"/>
                <a:ea typeface="楷体_GB2312" pitchFamily="49" charset="-122"/>
              </a:rPr>
              <a:t>成功的塑造了</a:t>
            </a:r>
            <a:r>
              <a:rPr lang="zh-CN" altLang="en-US" sz="3200" i="0">
                <a:solidFill>
                  <a:srgbClr val="0033CC"/>
                </a:solidFill>
                <a:latin typeface="楷体_GB2312" pitchFamily="49" charset="-122"/>
                <a:ea typeface="楷体_GB2312" pitchFamily="49" charset="-122"/>
              </a:rPr>
              <a:t>阿</a:t>
            </a:r>
            <a:r>
              <a:rPr lang="en-US" altLang="zh-CN" sz="3200" i="0">
                <a:solidFill>
                  <a:srgbClr val="0033CC"/>
                </a:solidFill>
                <a:latin typeface="楷体_GB2312" pitchFamily="49" charset="-122"/>
                <a:ea typeface="楷体_GB2312" pitchFamily="49" charset="-122"/>
              </a:rPr>
              <a:t>Q</a:t>
            </a:r>
            <a:r>
              <a:rPr lang="zh-CN" altLang="en-US" sz="3200" i="0">
                <a:solidFill>
                  <a:schemeClr val="tx1"/>
                </a:solidFill>
                <a:latin typeface="楷体_GB2312" pitchFamily="49" charset="-122"/>
                <a:ea typeface="楷体_GB2312" pitchFamily="49" charset="-122"/>
              </a:rPr>
              <a:t>这一典型形象，成为具有世界影响的不朽名著。</a:t>
            </a:r>
            <a:r>
              <a:rPr lang="zh-CN" altLang="en-US" sz="3200" i="0">
                <a:solidFill>
                  <a:schemeClr val="tx1"/>
                </a:solidFill>
                <a:latin typeface="Times New Roman" panose="02020603050405020304" pitchFamily="18" charset="0"/>
                <a:ea typeface="楷体_GB2312" pitchFamily="49" charset="-122"/>
              </a:rPr>
              <a:t>著名作品集有《野草》、《朝花夕拾》、</a:t>
            </a:r>
            <a:r>
              <a:rPr lang="en-US" altLang="zh-CN" sz="3200" i="0">
                <a:solidFill>
                  <a:schemeClr val="tx1"/>
                </a:solidFill>
                <a:latin typeface="Times New Roman" panose="02020603050405020304" pitchFamily="18" charset="0"/>
                <a:ea typeface="楷体_GB2312" pitchFamily="49" charset="-122"/>
              </a:rPr>
              <a:t>《</a:t>
            </a:r>
            <a:r>
              <a:rPr lang="zh-CN" altLang="en-US" sz="3200" i="0">
                <a:solidFill>
                  <a:schemeClr val="tx1"/>
                </a:solidFill>
                <a:latin typeface="Times New Roman" panose="02020603050405020304" pitchFamily="18" charset="0"/>
                <a:ea typeface="楷体_GB2312" pitchFamily="49" charset="-122"/>
              </a:rPr>
              <a:t>呐喊》、《彷徨》、《华盖集》、《坟》等。本文选自散文集《朝花夕拾》。</a:t>
            </a:r>
            <a:endParaRPr lang="zh-CN" altLang="en-US" sz="3200" i="0">
              <a:solidFill>
                <a:schemeClr val="tx1"/>
              </a:solidFill>
              <a:latin typeface="Times New Roman" panose="02020603050405020304" pitchFamily="18" charset="0"/>
              <a:ea typeface="楷体_GB2312" pitchFamily="49" charset="-122"/>
            </a:endParaRPr>
          </a:p>
        </p:txBody>
      </p:sp>
      <p:sp>
        <p:nvSpPr>
          <p:cNvPr id="13315" name="文本框 82949"/>
          <p:cNvSpPr txBox="1"/>
          <p:nvPr/>
        </p:nvSpPr>
        <p:spPr>
          <a:xfrm>
            <a:off x="250825" y="5805488"/>
            <a:ext cx="3856038" cy="579437"/>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latin typeface="Times New Roman" panose="02020603050405020304" pitchFamily="18" charset="0"/>
              </a:rPr>
              <a:t>鲁迅生活的绍兴河埠</a:t>
            </a:r>
            <a:endParaRPr lang="zh-CN" altLang="en-US" sz="3200" i="0">
              <a:latin typeface="Times New Roman" panose="02020603050405020304" pitchFamily="18" charset="0"/>
            </a:endParaRPr>
          </a:p>
        </p:txBody>
      </p:sp>
      <p:sp>
        <p:nvSpPr>
          <p:cNvPr id="13316"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4</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zoom/>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14337" name="图片 147457" descr="鲁迅像"/>
          <p:cNvPicPr>
            <a:picLocks noChangeAspect="1"/>
          </p:cNvPicPr>
          <p:nvPr/>
        </p:nvPicPr>
        <p:blipFill>
          <a:blip r:embed="rId2"/>
          <a:stretch>
            <a:fillRect/>
          </a:stretch>
        </p:blipFill>
        <p:spPr>
          <a:xfrm>
            <a:off x="4419600" y="533400"/>
            <a:ext cx="4419600" cy="5943600"/>
          </a:xfrm>
          <a:prstGeom prst="rect">
            <a:avLst/>
          </a:prstGeom>
          <a:noFill/>
          <a:ln w="9525">
            <a:noFill/>
          </a:ln>
        </p:spPr>
      </p:pic>
      <p:sp>
        <p:nvSpPr>
          <p:cNvPr id="14338" name="文本框 147458"/>
          <p:cNvSpPr txBox="1"/>
          <p:nvPr/>
        </p:nvSpPr>
        <p:spPr>
          <a:xfrm>
            <a:off x="0" y="1844675"/>
            <a:ext cx="4313238" cy="4524375"/>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        课文写于1926年，回忆了1902—1906年留学日本的片段。鲁迅</a:t>
            </a:r>
            <a:r>
              <a:rPr lang="zh-CN" altLang="en-US" sz="3600" i="0">
                <a:solidFill>
                  <a:srgbClr val="FF0000"/>
                </a:solidFill>
                <a:latin typeface="Times New Roman" panose="02020603050405020304" pitchFamily="18" charset="0"/>
              </a:rPr>
              <a:t>本想以学医来救国救民，但后来却弃医从文了，</a:t>
            </a:r>
            <a:r>
              <a:rPr lang="zh-CN" altLang="en-US" sz="3600" i="0">
                <a:solidFill>
                  <a:schemeClr val="tx1"/>
                </a:solidFill>
                <a:latin typeface="Times New Roman" panose="02020603050405020304" pitchFamily="18" charset="0"/>
              </a:rPr>
              <a:t>我们在本课的学习中会认识到作者思想变化的原因。</a:t>
            </a:r>
            <a:endParaRPr lang="zh-CN" altLang="en-US" sz="3600" i="0">
              <a:solidFill>
                <a:schemeClr val="tx1"/>
              </a:solidFill>
              <a:latin typeface="Times New Roman" panose="02020603050405020304" pitchFamily="18" charset="0"/>
            </a:endParaRPr>
          </a:p>
        </p:txBody>
      </p:sp>
      <p:sp>
        <p:nvSpPr>
          <p:cNvPr id="14339" name="矩形 147459"/>
          <p:cNvSpPr>
            <a:spLocks noTextEdit="1"/>
          </p:cNvSpPr>
          <p:nvPr/>
        </p:nvSpPr>
        <p:spPr>
          <a:xfrm>
            <a:off x="611188" y="404813"/>
            <a:ext cx="2881312" cy="984250"/>
          </a:xfrm>
          <a:prstGeom prst="rect">
            <a:avLst/>
          </a:prstGeom>
        </p:spPr>
        <p:txBody>
          <a:bodyPr wrap="none" fromWordArt="1">
            <a:prstTxWarp prst="textCanUp">
              <a:avLst>
                <a:gd name="adj" fmla="val 85713"/>
              </a:avLst>
            </a:prstTxWarp>
            <a:norm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r>
              <a:rPr lang="zh-CN" altLang="en-US" sz="3200" b="1" i="1">
                <a:ln w="31750" cap="flat" cmpd="sng">
                  <a:solidFill>
                    <a:srgbClr val="0000FF"/>
                  </a:solidFill>
                  <a:prstDash val="solid"/>
                  <a:roun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rPr>
              <a:t>写作背景</a:t>
            </a:r>
            <a:endParaRPr lang="zh-CN" altLang="en-US" sz="3200" b="1" i="1">
              <a:ln w="31750" cap="flat" cmpd="sng">
                <a:solidFill>
                  <a:srgbClr val="0000FF"/>
                </a:solidFill>
                <a:prstDash val="solid"/>
                <a:roun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endParaRPr>
          </a:p>
        </p:txBody>
      </p:sp>
      <p:sp>
        <p:nvSpPr>
          <p:cNvPr id="14340"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5</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checke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5361" name="文本框 63490"/>
          <p:cNvSpPr txBox="1"/>
          <p:nvPr/>
        </p:nvSpPr>
        <p:spPr>
          <a:xfrm>
            <a:off x="685800" y="304800"/>
            <a:ext cx="4770438" cy="701675"/>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i="0">
                <a:solidFill>
                  <a:srgbClr val="000099"/>
                </a:solidFill>
                <a:latin typeface="Times New Roman" panose="02020603050405020304" pitchFamily="18" charset="0"/>
                <a:ea typeface="楷体_GB2312" pitchFamily="49" charset="-122"/>
              </a:rPr>
              <a:t>鲁迅留学日本的经历</a:t>
            </a:r>
            <a:endParaRPr lang="zh-CN" altLang="en-US" i="0">
              <a:solidFill>
                <a:srgbClr val="000099"/>
              </a:solidFill>
              <a:latin typeface="Times New Roman" panose="02020603050405020304" pitchFamily="18" charset="0"/>
              <a:ea typeface="楷体_GB2312" pitchFamily="49" charset="-122"/>
            </a:endParaRPr>
          </a:p>
        </p:txBody>
      </p:sp>
      <p:sp>
        <p:nvSpPr>
          <p:cNvPr id="15362" name="文本框 63491"/>
          <p:cNvSpPr txBox="1"/>
          <p:nvPr/>
        </p:nvSpPr>
        <p:spPr>
          <a:xfrm>
            <a:off x="152400" y="1295400"/>
            <a:ext cx="8839200" cy="1554163"/>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buClr>
                <a:srgbClr val="CC3300"/>
              </a:buClr>
              <a:buFont typeface="Wingdings" panose="05000000000000000000" pitchFamily="2" charset="2"/>
              <a:buChar char="v"/>
            </a:pPr>
            <a:r>
              <a:rPr lang="zh-CN" altLang="en-US" sz="3200" i="0">
                <a:solidFill>
                  <a:schemeClr val="tx1"/>
                </a:solidFill>
                <a:latin typeface="楷体_GB2312" pitchFamily="49" charset="-122"/>
                <a:ea typeface="楷体_GB2312" pitchFamily="49" charset="-122"/>
              </a:rPr>
              <a:t>1902年4月到日本，入东京弘文学院补习日语。积极参加反清爱国活动，在《自题小像》诗中发出“我以我血荐轩辕”的誓言。</a:t>
            </a:r>
            <a:endParaRPr lang="zh-CN" altLang="en-US" sz="3200" i="0">
              <a:solidFill>
                <a:schemeClr val="tx1"/>
              </a:solidFill>
              <a:latin typeface="楷体_GB2312" pitchFamily="49" charset="-122"/>
              <a:ea typeface="楷体_GB2312" pitchFamily="49" charset="-122"/>
            </a:endParaRPr>
          </a:p>
        </p:txBody>
      </p:sp>
      <p:sp>
        <p:nvSpPr>
          <p:cNvPr id="15363" name="文本框 63494"/>
          <p:cNvSpPr txBox="1"/>
          <p:nvPr/>
        </p:nvSpPr>
        <p:spPr>
          <a:xfrm>
            <a:off x="152400" y="2971800"/>
            <a:ext cx="8839200" cy="106680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buClr>
                <a:srgbClr val="CC3300"/>
              </a:buClr>
              <a:buFont typeface="Wingdings" panose="05000000000000000000" pitchFamily="2" charset="2"/>
              <a:buChar char="v"/>
            </a:pPr>
            <a:r>
              <a:rPr lang="zh-CN" altLang="en-US" sz="3200" i="0">
                <a:solidFill>
                  <a:schemeClr val="tx1"/>
                </a:solidFill>
                <a:latin typeface="楷体_GB2312" pitchFamily="49" charset="-122"/>
                <a:ea typeface="楷体_GB2312" pitchFamily="49" charset="-122"/>
              </a:rPr>
              <a:t>1904年入仙台医学专门学校学医。两年后弃医从文，想以改变国民精神入手，挽救民族危亡。</a:t>
            </a:r>
            <a:endParaRPr lang="zh-CN" altLang="en-US" sz="3200" i="0">
              <a:solidFill>
                <a:schemeClr val="tx1"/>
              </a:solidFill>
              <a:latin typeface="楷体_GB2312" pitchFamily="49" charset="-122"/>
              <a:ea typeface="楷体_GB2312" pitchFamily="49" charset="-122"/>
            </a:endParaRPr>
          </a:p>
        </p:txBody>
      </p:sp>
      <p:sp>
        <p:nvSpPr>
          <p:cNvPr id="15364" name="文本框 63495"/>
          <p:cNvSpPr txBox="1"/>
          <p:nvPr/>
        </p:nvSpPr>
        <p:spPr>
          <a:xfrm>
            <a:off x="152400" y="4191000"/>
            <a:ext cx="8751888" cy="106680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buClr>
                <a:srgbClr val="CC3300"/>
              </a:buClr>
              <a:buFont typeface="Wingdings" panose="05000000000000000000" pitchFamily="2" charset="2"/>
              <a:buChar char="v"/>
            </a:pPr>
            <a:r>
              <a:rPr lang="zh-CN" altLang="en-US" sz="3200" i="0">
                <a:solidFill>
                  <a:schemeClr val="tx1"/>
                </a:solidFill>
                <a:latin typeface="楷体_GB2312" pitchFamily="49" charset="-122"/>
                <a:ea typeface="楷体_GB2312" pitchFamily="49" charset="-122"/>
              </a:rPr>
              <a:t>1906年到东京开始文学活动，翻译介绍外国文</a:t>
            </a:r>
            <a:endParaRPr lang="zh-CN" altLang="en-US" sz="3200" i="0">
              <a:solidFill>
                <a:schemeClr val="tx1"/>
              </a:solidFill>
              <a:latin typeface="楷体_GB2312" pitchFamily="49" charset="-122"/>
              <a:ea typeface="楷体_GB2312" pitchFamily="49" charset="-122"/>
            </a:endParaRPr>
          </a:p>
          <a:p>
            <a:pPr>
              <a:buClr>
                <a:srgbClr val="CC3300"/>
              </a:buClr>
              <a:buFont typeface="Wingdings" panose="05000000000000000000" pitchFamily="2" charset="2"/>
            </a:pPr>
            <a:r>
              <a:rPr lang="zh-CN" altLang="en-US" sz="3200" i="0">
                <a:solidFill>
                  <a:schemeClr val="tx1"/>
                </a:solidFill>
                <a:latin typeface="楷体_GB2312" pitchFamily="49" charset="-122"/>
                <a:ea typeface="楷体_GB2312" pitchFamily="49" charset="-122"/>
              </a:rPr>
              <a:t>学作品，并写出《文化偏至论》等一系列论文。</a:t>
            </a:r>
            <a:endParaRPr lang="zh-CN" altLang="en-US" sz="3200" i="0">
              <a:solidFill>
                <a:schemeClr val="tx1"/>
              </a:solidFill>
              <a:latin typeface="楷体_GB2312" pitchFamily="49" charset="-122"/>
              <a:ea typeface="楷体_GB2312" pitchFamily="49" charset="-122"/>
            </a:endParaRPr>
          </a:p>
        </p:txBody>
      </p:sp>
      <p:sp>
        <p:nvSpPr>
          <p:cNvPr id="15365" name="文本框 63496"/>
          <p:cNvSpPr txBox="1"/>
          <p:nvPr/>
        </p:nvSpPr>
        <p:spPr>
          <a:xfrm>
            <a:off x="152400" y="5410200"/>
            <a:ext cx="9117013" cy="579438"/>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buClr>
                <a:srgbClr val="CC3300"/>
              </a:buClr>
              <a:buFont typeface="Wingdings" panose="05000000000000000000" pitchFamily="2" charset="2"/>
              <a:buChar char="v"/>
            </a:pPr>
            <a:r>
              <a:rPr lang="zh-CN" altLang="en-US" sz="3200" i="0">
                <a:solidFill>
                  <a:schemeClr val="tx1"/>
                </a:solidFill>
                <a:latin typeface="楷体_GB2312" pitchFamily="49" charset="-122"/>
                <a:ea typeface="楷体_GB2312" pitchFamily="49" charset="-122"/>
              </a:rPr>
              <a:t>1908年从章太炎学《说文解字》，加入光复会。</a:t>
            </a:r>
            <a:endParaRPr lang="zh-CN" altLang="en-US" sz="3200" i="0">
              <a:solidFill>
                <a:schemeClr val="tx1"/>
              </a:solidFill>
              <a:latin typeface="楷体_GB2312" pitchFamily="49" charset="-122"/>
              <a:ea typeface="楷体_GB2312" pitchFamily="49" charset="-122"/>
            </a:endParaRPr>
          </a:p>
        </p:txBody>
      </p:sp>
      <p:sp>
        <p:nvSpPr>
          <p:cNvPr id="15366" name="文本框 63497"/>
          <p:cNvSpPr txBox="1"/>
          <p:nvPr/>
        </p:nvSpPr>
        <p:spPr>
          <a:xfrm>
            <a:off x="152400" y="6096000"/>
            <a:ext cx="5241925" cy="579438"/>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buClr>
                <a:srgbClr val="CC3300"/>
              </a:buClr>
              <a:buFont typeface="Wingdings" panose="05000000000000000000" pitchFamily="2" charset="2"/>
              <a:buChar char="v"/>
            </a:pPr>
            <a:r>
              <a:rPr lang="zh-CN" altLang="en-US" sz="3200" i="0">
                <a:solidFill>
                  <a:schemeClr val="tx1"/>
                </a:solidFill>
                <a:latin typeface="楷体_GB2312" pitchFamily="49" charset="-122"/>
                <a:ea typeface="楷体_GB2312" pitchFamily="49" charset="-122"/>
              </a:rPr>
              <a:t>1909年8月，从日本回国。</a:t>
            </a:r>
            <a:endParaRPr lang="zh-CN" altLang="en-US" sz="3200" i="0">
              <a:solidFill>
                <a:schemeClr val="tx1"/>
              </a:solidFill>
              <a:latin typeface="楷体_GB2312" pitchFamily="49" charset="-122"/>
              <a:ea typeface="楷体_GB2312" pitchFamily="49" charset="-122"/>
            </a:endParaRPr>
          </a:p>
        </p:txBody>
      </p:sp>
      <p:pic>
        <p:nvPicPr>
          <p:cNvPr id="15367" name="图片 63500" descr="S0014"/>
          <p:cNvPicPr>
            <a:picLocks noChangeAspect="1"/>
          </p:cNvPicPr>
          <p:nvPr/>
        </p:nvPicPr>
        <p:blipFill>
          <a:blip r:embed="rId2"/>
          <a:stretch>
            <a:fillRect/>
          </a:stretch>
        </p:blipFill>
        <p:spPr>
          <a:xfrm>
            <a:off x="5943600" y="152400"/>
            <a:ext cx="2895600" cy="1066800"/>
          </a:xfrm>
          <a:prstGeom prst="rect">
            <a:avLst/>
          </a:prstGeom>
          <a:noFill/>
          <a:ln w="9525">
            <a:noFill/>
          </a:ln>
        </p:spPr>
      </p:pic>
      <p:sp>
        <p:nvSpPr>
          <p:cNvPr id="15368"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6</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wipe/>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52578" name="矩形 152577"/>
          <p:cNvSpPr/>
          <p:nvPr/>
        </p:nvSpPr>
        <p:spPr>
          <a:xfrm>
            <a:off x="34925" y="0"/>
            <a:ext cx="8932863" cy="6188075"/>
          </a:xfrm>
          <a:prstGeom prst="rect">
            <a:avLst/>
          </a:prstGeom>
          <a:noFill/>
          <a:ln w="9525">
            <a:noFill/>
            <a:miter/>
          </a:ln>
        </p:spPr>
        <p:txBody>
          <a:bodyPr anchor="ct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36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    </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读准下列划线字的注音。</a:t>
            </a:r>
            <a:endPar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1、</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驿</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站（    ）    教</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诲</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    ）</a:t>
            </a:r>
            <a:endPar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2、</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系</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住（    ）    芦</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荟</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    ）</a:t>
            </a:r>
            <a:endPar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3、</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瞥</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见（    ）    </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畸</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形（    ）</a:t>
            </a:r>
            <a:endPar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4、</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匿</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名（    ）    </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诘</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责（    ）</a:t>
            </a:r>
            <a:endPar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5、</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绯</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红（    ）    不</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逊</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    ）</a:t>
            </a:r>
            <a:endPar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6、</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杳</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无消息（    ）</a:t>
            </a:r>
            <a:r>
              <a:rPr kumimoji="0" lang="zh-CN" altLang="en-US" sz="4000" b="1"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抑扬顿</a:t>
            </a:r>
            <a:r>
              <a:rPr kumimoji="0" lang="zh-CN" altLang="en-US" sz="4000" b="1" i="0" u="sng"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挫</a:t>
            </a:r>
            <a:r>
              <a:rPr kumimoji="0" lang="en-US" altLang="zh-CN" sz="4000" b="1"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a:t>
            </a:r>
            <a:r>
              <a:rPr kumimoji="0" lang="zh-CN" altLang="en-US" sz="4000" b="1"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      </a:t>
            </a:r>
            <a:r>
              <a:rPr kumimoji="0" lang="en-US" altLang="zh-CN" sz="4000" b="1"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a:t>
            </a:r>
            <a:endParaRPr kumimoji="0" lang="en-US" altLang="zh-CN" sz="4000" b="1"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endParaRPr>
          </a:p>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7、深</a:t>
            </a:r>
            <a:r>
              <a:rPr kumimoji="0" lang="zh-CN" altLang="en-US" sz="4000" b="1" i="0" u="sng"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恶</a:t>
            </a:r>
            <a:r>
              <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rPr>
              <a:t>痛疾（    ）油光可鉴（    ）</a:t>
            </a:r>
            <a:endParaRPr kumimoji="0" lang="zh-CN" altLang="en-US" sz="4000" b="1" i="0" u="none" strike="noStrike" kern="1200" cap="none" spc="0" normalizeH="0" baseline="0" noProof="0">
              <a:ln>
                <a:noFill/>
              </a:ln>
              <a:solidFill>
                <a:schemeClr val="tx1"/>
              </a:solidFill>
              <a:effectLst/>
              <a:uLnTx/>
              <a:uFillTx/>
              <a:latin typeface="楷体_GB2312" pitchFamily="49" charset="-122"/>
              <a:ea typeface="楷体_GB2312" pitchFamily="49" charset="-122"/>
              <a:cs typeface="+mn-cs"/>
            </a:endParaRPr>
          </a:p>
        </p:txBody>
      </p:sp>
      <p:sp>
        <p:nvSpPr>
          <p:cNvPr id="152580" name="矩形 152579"/>
          <p:cNvSpPr>
            <a:spLocks noChangeArrowheads="1"/>
          </p:cNvSpPr>
          <p:nvPr/>
        </p:nvSpPr>
        <p:spPr bwMode="auto">
          <a:xfrm>
            <a:off x="6300788" y="765175"/>
            <a:ext cx="1558925"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huì</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1" name="矩形 152580"/>
          <p:cNvSpPr>
            <a:spLocks noChangeArrowheads="1"/>
          </p:cNvSpPr>
          <p:nvPr/>
        </p:nvSpPr>
        <p:spPr bwMode="auto">
          <a:xfrm>
            <a:off x="2555875" y="1557338"/>
            <a:ext cx="874713"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jì</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2" name="矩形 152581"/>
          <p:cNvSpPr>
            <a:spLocks noChangeArrowheads="1"/>
          </p:cNvSpPr>
          <p:nvPr/>
        </p:nvSpPr>
        <p:spPr bwMode="auto">
          <a:xfrm>
            <a:off x="6372225" y="1557338"/>
            <a:ext cx="1384300"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huì</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3" name="矩形 152582"/>
          <p:cNvSpPr>
            <a:spLocks noChangeArrowheads="1"/>
          </p:cNvSpPr>
          <p:nvPr/>
        </p:nvSpPr>
        <p:spPr bwMode="auto">
          <a:xfrm>
            <a:off x="2339975" y="2349500"/>
            <a:ext cx="1366838"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piē</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4" name="矩形 152583"/>
          <p:cNvSpPr>
            <a:spLocks noChangeArrowheads="1"/>
          </p:cNvSpPr>
          <p:nvPr/>
        </p:nvSpPr>
        <p:spPr bwMode="auto">
          <a:xfrm>
            <a:off x="6588125" y="2276475"/>
            <a:ext cx="677863"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jī</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5" name="矩形 152584"/>
          <p:cNvSpPr>
            <a:spLocks noChangeArrowheads="1"/>
          </p:cNvSpPr>
          <p:nvPr/>
        </p:nvSpPr>
        <p:spPr bwMode="auto">
          <a:xfrm>
            <a:off x="2484438" y="3068638"/>
            <a:ext cx="1081088"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nì</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6" name="矩形 152585"/>
          <p:cNvSpPr>
            <a:spLocks noChangeArrowheads="1"/>
          </p:cNvSpPr>
          <p:nvPr/>
        </p:nvSpPr>
        <p:spPr bwMode="auto">
          <a:xfrm>
            <a:off x="6516688" y="3068638"/>
            <a:ext cx="1152525"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jié</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7" name="矩形 152586"/>
          <p:cNvSpPr>
            <a:spLocks noChangeArrowheads="1"/>
          </p:cNvSpPr>
          <p:nvPr/>
        </p:nvSpPr>
        <p:spPr bwMode="auto">
          <a:xfrm>
            <a:off x="3348038" y="4652963"/>
            <a:ext cx="1568450"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yǎo</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8" name="矩形 152587"/>
          <p:cNvSpPr>
            <a:spLocks noChangeArrowheads="1"/>
          </p:cNvSpPr>
          <p:nvPr/>
        </p:nvSpPr>
        <p:spPr bwMode="auto">
          <a:xfrm>
            <a:off x="3348038" y="5373688"/>
            <a:ext cx="1430338"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wù</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89" name="矩形 152588"/>
          <p:cNvSpPr>
            <a:spLocks noChangeArrowheads="1"/>
          </p:cNvSpPr>
          <p:nvPr/>
        </p:nvSpPr>
        <p:spPr bwMode="auto">
          <a:xfrm>
            <a:off x="7451725" y="5373688"/>
            <a:ext cx="1557338"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jiàn</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90" name="矩形 152589"/>
          <p:cNvSpPr>
            <a:spLocks noChangeArrowheads="1"/>
          </p:cNvSpPr>
          <p:nvPr/>
        </p:nvSpPr>
        <p:spPr bwMode="auto">
          <a:xfrm>
            <a:off x="2339975" y="3860800"/>
            <a:ext cx="1281113"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fēi</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591" name="矩形 152590"/>
          <p:cNvSpPr>
            <a:spLocks noChangeArrowheads="1"/>
          </p:cNvSpPr>
          <p:nvPr/>
        </p:nvSpPr>
        <p:spPr bwMode="auto">
          <a:xfrm>
            <a:off x="6300788" y="3789363"/>
            <a:ext cx="1430338" cy="671513"/>
          </a:xfrm>
          <a:prstGeom prst="rect">
            <a:avLst/>
          </a:prstGeom>
          <a:noFill/>
          <a:ln w="9525">
            <a:noFill/>
            <a:miter lim="800000"/>
          </a:ln>
          <a:effectLst>
            <a:outerShdw dist="35921" dir="2700000" algn="ctr" rotWithShape="0">
              <a:srgbClr val="FF0000"/>
            </a:outerShdw>
          </a:effectLst>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rPr>
              <a:t>xùn</a:t>
            </a:r>
            <a:endParaRPr kumimoji="0" lang="en-US" altLang="zh-CN" sz="3800" b="0" i="1" u="none" strike="noStrike" kern="1200" cap="none" spc="0" normalizeH="0" baseline="0" noProof="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152605" name="标题 152604"/>
          <p:cNvSpPr>
            <a:spLocks noGrp="1" noChangeArrowheads="1"/>
          </p:cNvSpPr>
          <p:nvPr>
            <p:ph type="title" idx="4294967295"/>
          </p:nvPr>
        </p:nvSpPr>
        <p:spPr>
          <a:xfrm>
            <a:off x="0" y="765175"/>
            <a:ext cx="838200" cy="762000"/>
          </a:xfrm>
          <a:noFill/>
          <a:ln>
            <a:noFill/>
          </a:ln>
          <a:effectLst>
            <a:outerShdw dist="35921" dir="2700000" algn="ctr" rotWithShape="0">
              <a:srgbClr val="FF0000"/>
            </a:outerShdw>
          </a:effectLst>
          <a:sp3d prstMaterial="plastic"/>
        </p:spPr>
        <p:txBody>
          <a:bodyPr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3800" b="1" i="1" u="none" strike="noStrike" kern="1200" cap="none" spc="0" normalizeH="0" baseline="0" noProof="0" err="1" smtClean="0">
                <a:ln>
                  <a:noFill/>
                </a:ln>
                <a:solidFill>
                  <a:schemeClr val="tx1"/>
                </a:solidFill>
                <a:effectLst>
                  <a:outerShdw blurRad="31750" dist="25400" dir="5400000" algn="tl" rotWithShape="0">
                    <a:srgbClr val="000000">
                      <a:alpha val="25000"/>
                    </a:srgbClr>
                  </a:outerShdw>
                </a:effectLst>
                <a:uLnTx/>
                <a:uFillTx/>
                <a:latin typeface="华文细黑" panose="02010600040101010101" pitchFamily="2" charset="-122"/>
                <a:ea typeface="华文细黑" panose="02010600040101010101" pitchFamily="2" charset="-122"/>
                <a:cs typeface="+mj-cs"/>
              </a:rPr>
              <a:t>yì</a:t>
            </a:r>
            <a:endParaRPr kumimoji="0" lang="en-US" altLang="zh-CN" sz="3800" b="1" i="1" u="none" strike="noStrike" kern="1200" cap="none" spc="0" normalizeH="0" baseline="0" noProof="0" smtClean="0">
              <a:ln>
                <a:noFill/>
              </a:ln>
              <a:solidFill>
                <a:schemeClr val="tx1"/>
              </a:solidFill>
              <a:effectLst>
                <a:outerShdw blurRad="31750" dist="25400" dir="5400000" algn="tl" rotWithShape="0">
                  <a:srgbClr val="000000">
                    <a:alpha val="25000"/>
                  </a:srgbClr>
                </a:outerShdw>
              </a:effectLst>
              <a:uLnTx/>
              <a:uFillTx/>
              <a:latin typeface="华文细黑" panose="02010600040101010101" pitchFamily="2" charset="-122"/>
              <a:ea typeface="华文细黑" panose="02010600040101010101" pitchFamily="2" charset="-122"/>
              <a:cs typeface="+mj-cs"/>
            </a:endParaRPr>
          </a:p>
        </p:txBody>
      </p:sp>
      <p:sp>
        <p:nvSpPr>
          <p:cNvPr id="152606" name="文本框 152605"/>
          <p:cNvSpPr txBox="1"/>
          <p:nvPr/>
        </p:nvSpPr>
        <p:spPr>
          <a:xfrm>
            <a:off x="7019925" y="4725988"/>
            <a:ext cx="1179513" cy="700087"/>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en-US" altLang="zh-CN">
                <a:latin typeface="华文中宋" panose="02010600040101010101" pitchFamily="2" charset="-122"/>
                <a:ea typeface="华文中宋" panose="02010600040101010101" pitchFamily="2" charset="-122"/>
              </a:rPr>
              <a:t>cuò</a:t>
            </a:r>
            <a:endParaRPr lang="en-US" altLang="zh-CN">
              <a:latin typeface="华文中宋" panose="02010600040101010101" pitchFamily="2" charset="-122"/>
              <a:ea typeface="华文中宋" panose="02010600040101010101" pitchFamily="2" charset="-122"/>
            </a:endParaRPr>
          </a:p>
        </p:txBody>
      </p:sp>
      <p:sp>
        <p:nvSpPr>
          <p:cNvPr id="16400"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7</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500" fill="hold" nodeType="clickEffect">
                                  <p:stCondLst>
                                    <p:cond delay="0"/>
                                  </p:stCondLst>
                                  <p:childTnLst>
                                    <p:set>
                                      <p:cBhvr>
                                        <p:cTn id="6" dur="1" fill="hold">
                                          <p:stCondLst>
                                            <p:cond delay="499"/>
                                          </p:stCondLst>
                                        </p:cTn>
                                        <p:tgtEl>
                                          <p:spTgt spid="1526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500" fill="hold" grpId="0" nodeType="clickEffect">
                                  <p:stCondLst>
                                    <p:cond delay="0"/>
                                  </p:stCondLst>
                                  <p:childTnLst>
                                    <p:set>
                                      <p:cBhvr>
                                        <p:cTn id="10" dur="1" fill="hold">
                                          <p:stCondLst>
                                            <p:cond delay="499"/>
                                          </p:stCondLst>
                                        </p:cTn>
                                        <p:tgtEl>
                                          <p:spTgt spid="1525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500" fill="hold" grpId="0" nodeType="clickEffect">
                                  <p:stCondLst>
                                    <p:cond delay="0"/>
                                  </p:stCondLst>
                                  <p:childTnLst>
                                    <p:set>
                                      <p:cBhvr>
                                        <p:cTn id="14" dur="1" fill="hold">
                                          <p:stCondLst>
                                            <p:cond delay="499"/>
                                          </p:stCondLst>
                                        </p:cTn>
                                        <p:tgtEl>
                                          <p:spTgt spid="15258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500" fill="hold" grpId="0" nodeType="clickEffect">
                                  <p:stCondLst>
                                    <p:cond delay="0"/>
                                  </p:stCondLst>
                                  <p:childTnLst>
                                    <p:set>
                                      <p:cBhvr>
                                        <p:cTn id="18" dur="1" fill="hold">
                                          <p:stCondLst>
                                            <p:cond delay="499"/>
                                          </p:stCondLst>
                                        </p:cTn>
                                        <p:tgtEl>
                                          <p:spTgt spid="15258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500" fill="hold" grpId="0" nodeType="clickEffect">
                                  <p:stCondLst>
                                    <p:cond delay="0"/>
                                  </p:stCondLst>
                                  <p:childTnLst>
                                    <p:set>
                                      <p:cBhvr>
                                        <p:cTn id="22" dur="1" fill="hold">
                                          <p:stCondLst>
                                            <p:cond delay="499"/>
                                          </p:stCondLst>
                                        </p:cTn>
                                        <p:tgtEl>
                                          <p:spTgt spid="15258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500" fill="hold" grpId="0" nodeType="clickEffect">
                                  <p:stCondLst>
                                    <p:cond delay="0"/>
                                  </p:stCondLst>
                                  <p:childTnLst>
                                    <p:set>
                                      <p:cBhvr>
                                        <p:cTn id="26" dur="1" fill="hold">
                                          <p:stCondLst>
                                            <p:cond delay="499"/>
                                          </p:stCondLst>
                                        </p:cTn>
                                        <p:tgtEl>
                                          <p:spTgt spid="15258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dur="500" fill="hold" grpId="0" nodeType="clickEffect">
                                  <p:stCondLst>
                                    <p:cond delay="0"/>
                                  </p:stCondLst>
                                  <p:childTnLst>
                                    <p:set>
                                      <p:cBhvr>
                                        <p:cTn id="30" dur="1" fill="hold">
                                          <p:stCondLst>
                                            <p:cond delay="499"/>
                                          </p:stCondLst>
                                        </p:cTn>
                                        <p:tgtEl>
                                          <p:spTgt spid="15258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dur="500" fill="hold" grpId="0" nodeType="clickEffect">
                                  <p:stCondLst>
                                    <p:cond delay="0"/>
                                  </p:stCondLst>
                                  <p:childTnLst>
                                    <p:set>
                                      <p:cBhvr>
                                        <p:cTn id="34" dur="1" fill="hold">
                                          <p:stCondLst>
                                            <p:cond delay="499"/>
                                          </p:stCondLst>
                                        </p:cTn>
                                        <p:tgtEl>
                                          <p:spTgt spid="15258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dur="500" fill="hold" grpId="0" nodeType="clickEffect">
                                  <p:stCondLst>
                                    <p:cond delay="0"/>
                                  </p:stCondLst>
                                  <p:childTnLst>
                                    <p:set>
                                      <p:cBhvr>
                                        <p:cTn id="38" dur="1" fill="hold">
                                          <p:stCondLst>
                                            <p:cond delay="499"/>
                                          </p:stCondLst>
                                        </p:cTn>
                                        <p:tgtEl>
                                          <p:spTgt spid="15259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dur="500" fill="hold" grpId="0" nodeType="clickEffect">
                                  <p:stCondLst>
                                    <p:cond delay="0"/>
                                  </p:stCondLst>
                                  <p:childTnLst>
                                    <p:set>
                                      <p:cBhvr>
                                        <p:cTn id="42" dur="1" fill="hold">
                                          <p:stCondLst>
                                            <p:cond delay="499"/>
                                          </p:stCondLst>
                                        </p:cTn>
                                        <p:tgtEl>
                                          <p:spTgt spid="15259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dur="500" fill="hold" grpId="0" nodeType="clickEffect">
                                  <p:stCondLst>
                                    <p:cond delay="0"/>
                                  </p:stCondLst>
                                  <p:childTnLst>
                                    <p:set>
                                      <p:cBhvr>
                                        <p:cTn id="46" dur="1" fill="hold">
                                          <p:stCondLst>
                                            <p:cond delay="499"/>
                                          </p:stCondLst>
                                        </p:cTn>
                                        <p:tgtEl>
                                          <p:spTgt spid="15258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3" presetClass="entr" presetSubtype="10" dur="500" fill="hold" grpId="0" nodeType="clickEffect">
                                  <p:stCondLst>
                                    <p:cond delay="0"/>
                                  </p:stCondLst>
                                  <p:childTnLst>
                                    <p:set>
                                      <p:cBhvr>
                                        <p:cTn id="50" dur="1" fill="hold">
                                          <p:stCondLst>
                                            <p:cond delay="0"/>
                                          </p:stCondLst>
                                        </p:cTn>
                                        <p:tgtEl>
                                          <p:spTgt spid="152606"/>
                                        </p:tgtEl>
                                        <p:attrNameLst>
                                          <p:attrName>style.visibility</p:attrName>
                                        </p:attrNameLst>
                                      </p:cBhvr>
                                      <p:to>
                                        <p:strVal val="visible"/>
                                      </p:to>
                                    </p:set>
                                    <p:animEffect transition="in" filter="blinds(horizontal)">
                                      <p:cBhvr>
                                        <p:cTn id="51" dur="500"/>
                                        <p:tgtEl>
                                          <p:spTgt spid="152606"/>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1" presetClass="entr" presetSubtype="0" dur="500" fill="hold" grpId="0" nodeType="clickEffect">
                                  <p:stCondLst>
                                    <p:cond delay="0"/>
                                  </p:stCondLst>
                                  <p:childTnLst>
                                    <p:set>
                                      <p:cBhvr>
                                        <p:cTn id="55" dur="1" fill="hold">
                                          <p:stCondLst>
                                            <p:cond delay="499"/>
                                          </p:stCondLst>
                                        </p:cTn>
                                        <p:tgtEl>
                                          <p:spTgt spid="152588"/>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p:stCondLst>
                              <p:cond delay="0"/>
                            </p:stCondLst>
                            <p:childTnLst>
                              <p:par>
                                <p:cTn id="58" presetID="1" presetClass="entr" presetSubtype="0" dur="500" fill="hold" grpId="0" nodeType="clickEffect">
                                  <p:stCondLst>
                                    <p:cond delay="0"/>
                                  </p:stCondLst>
                                  <p:childTnLst>
                                    <p:set>
                                      <p:cBhvr>
                                        <p:cTn id="59" dur="1" fill="hold">
                                          <p:stCondLst>
                                            <p:cond delay="499"/>
                                          </p:stCondLst>
                                        </p:cTn>
                                        <p:tgtEl>
                                          <p:spTgt spid="1525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0" grpId="0"/>
      <p:bldP spid="152581" grpId="0"/>
      <p:bldP spid="152582" grpId="0"/>
      <p:bldP spid="152583" grpId="0"/>
      <p:bldP spid="152584" grpId="0"/>
      <p:bldP spid="152585" grpId="0"/>
      <p:bldP spid="152586" grpId="0"/>
      <p:bldP spid="152587" grpId="0"/>
      <p:bldP spid="152588" grpId="0"/>
      <p:bldP spid="152589" grpId="0"/>
      <p:bldP spid="152590" grpId="0"/>
      <p:bldP spid="152591" grpId="0"/>
      <p:bldP spid="152606"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7409" name="文本框 150531"/>
          <p:cNvSpPr txBox="1"/>
          <p:nvPr/>
        </p:nvSpPr>
        <p:spPr>
          <a:xfrm>
            <a:off x="539750" y="1773238"/>
            <a:ext cx="8135938" cy="3138487"/>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spcBef>
                <a:spcPct val="50000"/>
              </a:spcBef>
              <a:buFont typeface="Wingdings" panose="05000000000000000000" pitchFamily="2" charset="2"/>
              <a:buChar char="Ø"/>
            </a:pPr>
            <a:r>
              <a:rPr lang="zh-CN" altLang="en-US" sz="3600" i="0">
                <a:solidFill>
                  <a:srgbClr val="002060"/>
                </a:solidFill>
                <a:latin typeface="黑体" panose="02010609060101010101" pitchFamily="49" charset="-122"/>
                <a:ea typeface="黑体" panose="02010609060101010101" pitchFamily="49" charset="-122"/>
              </a:rPr>
              <a:t>本文是一篇回忆性散文。请你依据文章叙述中时间的推移和</a:t>
            </a:r>
            <a:r>
              <a:rPr lang="zh-CN" altLang="en-US" sz="3600" i="0">
                <a:solidFill>
                  <a:srgbClr val="FF0000"/>
                </a:solidFill>
                <a:latin typeface="黑体" panose="02010609060101010101" pitchFamily="49" charset="-122"/>
                <a:ea typeface="黑体" panose="02010609060101010101" pitchFamily="49" charset="-122"/>
              </a:rPr>
              <a:t>地点的转换</a:t>
            </a:r>
            <a:r>
              <a:rPr lang="zh-CN" altLang="en-US" sz="3600" i="0">
                <a:solidFill>
                  <a:srgbClr val="002060"/>
                </a:solidFill>
                <a:latin typeface="黑体" panose="02010609060101010101" pitchFamily="49" charset="-122"/>
                <a:ea typeface="黑体" panose="02010609060101010101" pitchFamily="49" charset="-122"/>
              </a:rPr>
              <a:t>，给文章划分段落，归纳段意。</a:t>
            </a:r>
            <a:endParaRPr lang="zh-CN" altLang="en-US" sz="3600" i="0">
              <a:solidFill>
                <a:srgbClr val="002060"/>
              </a:solidFill>
              <a:latin typeface="黑体" panose="02010609060101010101" pitchFamily="49" charset="-122"/>
              <a:ea typeface="黑体" panose="02010609060101010101" pitchFamily="49" charset="-122"/>
            </a:endParaRPr>
          </a:p>
          <a:p>
            <a:pPr>
              <a:spcBef>
                <a:spcPct val="50000"/>
              </a:spcBef>
              <a:buFont typeface="Wingdings" panose="05000000000000000000" pitchFamily="2" charset="2"/>
              <a:buChar char="Ø"/>
            </a:pPr>
            <a:r>
              <a:rPr lang="zh-CN" altLang="en-US" sz="3600" i="0">
                <a:solidFill>
                  <a:srgbClr val="002060"/>
                </a:solidFill>
                <a:latin typeface="黑体" panose="02010609060101010101" pitchFamily="49" charset="-122"/>
                <a:ea typeface="黑体" panose="02010609060101010101" pitchFamily="49" charset="-122"/>
              </a:rPr>
              <a:t>看看文章记录了作者留学过程中的那几件事，试为每件事拟一个小标题。</a:t>
            </a:r>
            <a:endParaRPr lang="en-US" altLang="zh-CN" sz="3600" i="0">
              <a:solidFill>
                <a:srgbClr val="002060"/>
              </a:solidFill>
              <a:latin typeface="黑体" panose="02010609060101010101" pitchFamily="49" charset="-122"/>
              <a:ea typeface="黑体" panose="02010609060101010101" pitchFamily="49" charset="-122"/>
            </a:endParaRPr>
          </a:p>
        </p:txBody>
      </p:sp>
      <p:sp>
        <p:nvSpPr>
          <p:cNvPr id="17410" name="TextBox 5"/>
          <p:cNvSpPr txBox="1"/>
          <p:nvPr/>
        </p:nvSpPr>
        <p:spPr>
          <a:xfrm>
            <a:off x="468313" y="333375"/>
            <a:ext cx="5759450" cy="646113"/>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latin typeface="黑体" panose="02010609060101010101" pitchFamily="49" charset="-122"/>
                <a:ea typeface="黑体" panose="02010609060101010101" pitchFamily="49" charset="-122"/>
              </a:rPr>
              <a:t>一、初读课文，整体感知</a:t>
            </a:r>
            <a:endParaRPr lang="zh-CN" altLang="en-US" sz="3600" i="0">
              <a:latin typeface="黑体" panose="02010609060101010101" pitchFamily="49" charset="-122"/>
              <a:ea typeface="黑体" panose="02010609060101010101" pitchFamily="49" charset="-122"/>
            </a:endParaRPr>
          </a:p>
        </p:txBody>
      </p:sp>
      <p:sp>
        <p:nvSpPr>
          <p:cNvPr id="17411"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8</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433" name="Rectangle 3"/>
          <p:cNvSpPr/>
          <p:nvPr/>
        </p:nvSpPr>
        <p:spPr>
          <a:xfrm>
            <a:off x="0" y="0"/>
            <a:ext cx="9144000" cy="2838450"/>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rgbClr val="0000CC"/>
                </a:solidFill>
                <a:latin typeface="Arial" pitchFamily="34" charset="0"/>
                <a:ea typeface="黑体" panose="02010609060101010101" pitchFamily="49" charset="-122"/>
              </a:rPr>
              <a:t>表明地点转换的语句：</a:t>
            </a:r>
            <a:endParaRPr lang="zh-CN" altLang="en-US" sz="3600" i="0">
              <a:solidFill>
                <a:srgbClr val="0000CC"/>
              </a:solidFill>
              <a:latin typeface="Arial" pitchFamily="34" charset="0"/>
              <a:ea typeface="黑体" panose="02010609060101010101" pitchFamily="49" charset="-122"/>
            </a:endParaRPr>
          </a:p>
          <a:p>
            <a:endParaRPr lang="zh-CN" altLang="en-US" sz="3600">
              <a:solidFill>
                <a:srgbClr val="0000CC"/>
              </a:solidFill>
              <a:latin typeface="Arial" pitchFamily="34" charset="0"/>
              <a:ea typeface="黑体" panose="02010609060101010101" pitchFamily="49" charset="-122"/>
            </a:endParaRPr>
          </a:p>
          <a:p>
            <a:endParaRPr lang="zh-CN" altLang="en-US" sz="3600">
              <a:solidFill>
                <a:srgbClr val="0000CC"/>
              </a:solidFill>
              <a:latin typeface="Arial" pitchFamily="34" charset="0"/>
              <a:ea typeface="黑体" panose="02010609060101010101" pitchFamily="49" charset="-122"/>
            </a:endParaRPr>
          </a:p>
          <a:p>
            <a:endParaRPr lang="zh-CN" altLang="en-US" sz="3600">
              <a:solidFill>
                <a:srgbClr val="0000CC"/>
              </a:solidFill>
              <a:latin typeface="Arial" pitchFamily="34" charset="0"/>
              <a:ea typeface="黑体" panose="02010609060101010101" pitchFamily="49" charset="-122"/>
            </a:endParaRPr>
          </a:p>
          <a:p>
            <a:endParaRPr lang="en-US" altLang="zh-CN" sz="3600">
              <a:solidFill>
                <a:srgbClr val="0000CC"/>
              </a:solidFill>
              <a:latin typeface="Arial" pitchFamily="34" charset="0"/>
              <a:ea typeface="黑体" panose="02010609060101010101" pitchFamily="49" charset="-122"/>
            </a:endParaRPr>
          </a:p>
        </p:txBody>
      </p:sp>
      <p:sp>
        <p:nvSpPr>
          <p:cNvPr id="23556" name="Rectangle 4"/>
          <p:cNvSpPr/>
          <p:nvPr/>
        </p:nvSpPr>
        <p:spPr>
          <a:xfrm>
            <a:off x="0" y="692150"/>
            <a:ext cx="9144000" cy="1739900"/>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en-US" altLang="zh-CN" sz="3600" i="0">
                <a:latin typeface="楷体" panose="02010609060101010101" pitchFamily="49" charset="-122"/>
                <a:ea typeface="楷体" panose="02010609060101010101" pitchFamily="49" charset="-122"/>
              </a:rPr>
              <a:t>      “</a:t>
            </a:r>
            <a:r>
              <a:rPr lang="zh-CN" altLang="en-US" sz="3600" i="0">
                <a:latin typeface="楷体" panose="02010609060101010101" pitchFamily="49" charset="-122"/>
                <a:ea typeface="楷体" panose="02010609060101010101" pitchFamily="49" charset="-122"/>
              </a:rPr>
              <a:t>东京也无非是这样”</a:t>
            </a:r>
            <a:endParaRPr lang="en-US" altLang="zh-CN" sz="3600" i="0">
              <a:latin typeface="楷体" panose="02010609060101010101" pitchFamily="49" charset="-122"/>
              <a:ea typeface="楷体" panose="02010609060101010101" pitchFamily="49" charset="-122"/>
            </a:endParaRPr>
          </a:p>
          <a:p>
            <a:r>
              <a:rPr lang="en-US" altLang="zh-CN" sz="3600" i="0">
                <a:latin typeface="楷体" panose="02010609060101010101" pitchFamily="49" charset="-122"/>
                <a:ea typeface="楷体" panose="02010609060101010101" pitchFamily="49" charset="-122"/>
              </a:rPr>
              <a:t>      “</a:t>
            </a:r>
            <a:r>
              <a:rPr lang="zh-CN" altLang="en-US" sz="3600" i="0">
                <a:latin typeface="楷体" panose="02010609060101010101" pitchFamily="49" charset="-122"/>
                <a:ea typeface="楷体" panose="02010609060101010101" pitchFamily="49" charset="-122"/>
              </a:rPr>
              <a:t>我就往仙台的医学专门学校去”</a:t>
            </a:r>
            <a:endParaRPr lang="en-US" altLang="zh-CN" sz="3600" i="0">
              <a:latin typeface="楷体" panose="02010609060101010101" pitchFamily="49" charset="-122"/>
              <a:ea typeface="楷体" panose="02010609060101010101" pitchFamily="49" charset="-122"/>
            </a:endParaRPr>
          </a:p>
          <a:p>
            <a:r>
              <a:rPr lang="en-US" altLang="zh-CN" sz="3600" i="0">
                <a:latin typeface="楷体" panose="02010609060101010101" pitchFamily="49" charset="-122"/>
                <a:ea typeface="楷体" panose="02010609060101010101" pitchFamily="49" charset="-122"/>
              </a:rPr>
              <a:t>      “</a:t>
            </a:r>
            <a:r>
              <a:rPr lang="zh-CN" altLang="en-US" sz="3600" i="0">
                <a:latin typeface="楷体" panose="02010609060101010101" pitchFamily="49" charset="-122"/>
                <a:ea typeface="楷体" panose="02010609060101010101" pitchFamily="49" charset="-122"/>
              </a:rPr>
              <a:t>我离开仙台之后”</a:t>
            </a:r>
            <a:endParaRPr lang="en-US" altLang="zh-CN" sz="3600" i="0">
              <a:latin typeface="楷体" panose="02010609060101010101" pitchFamily="49" charset="-122"/>
              <a:ea typeface="楷体" panose="02010609060101010101" pitchFamily="49" charset="-122"/>
            </a:endParaRPr>
          </a:p>
        </p:txBody>
      </p:sp>
      <p:sp>
        <p:nvSpPr>
          <p:cNvPr id="18435" name="Text Box 20"/>
          <p:cNvSpPr txBox="1"/>
          <p:nvPr/>
        </p:nvSpPr>
        <p:spPr>
          <a:xfrm>
            <a:off x="3851275" y="5013325"/>
            <a:ext cx="1296988" cy="701675"/>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spcBef>
                <a:spcPct val="50000"/>
              </a:spcBef>
            </a:pPr>
            <a:endParaRPr lang="zh-CN" altLang="zh-CN">
              <a:latin typeface="Arial" pitchFamily="34" charset="0"/>
              <a:ea typeface="黑体" panose="02010609060101010101" pitchFamily="49" charset="-122"/>
            </a:endParaRPr>
          </a:p>
        </p:txBody>
      </p:sp>
      <p:sp>
        <p:nvSpPr>
          <p:cNvPr id="22" name="Rectangle 1029"/>
          <p:cNvSpPr/>
          <p:nvPr/>
        </p:nvSpPr>
        <p:spPr>
          <a:xfrm>
            <a:off x="250825" y="2420938"/>
            <a:ext cx="8382000" cy="3970337"/>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spcBef>
                <a:spcPct val="50000"/>
              </a:spcBef>
            </a:pPr>
            <a:r>
              <a:rPr lang="en-US" altLang="zh-CN" sz="3600" i="0">
                <a:solidFill>
                  <a:schemeClr val="tx1"/>
                </a:solidFill>
                <a:latin typeface="宋体" panose="02010600030101010101" pitchFamily="2" charset="-122"/>
              </a:rPr>
              <a:t>⑴</a:t>
            </a:r>
            <a:r>
              <a:rPr lang="zh-CN" altLang="en-US" sz="3600" i="0">
                <a:solidFill>
                  <a:schemeClr val="tx1"/>
                </a:solidFill>
                <a:latin typeface="宋体" panose="02010600030101010101" pitchFamily="2" charset="-122"/>
              </a:rPr>
              <a:t>第</a:t>
            </a:r>
            <a:r>
              <a:rPr lang="zh-CN" altLang="en-US" sz="3600" i="0">
                <a:solidFill>
                  <a:srgbClr val="FF0000"/>
                </a:solidFill>
                <a:latin typeface="宋体" panose="02010600030101010101" pitchFamily="2" charset="-122"/>
              </a:rPr>
              <a:t>（</a:t>
            </a:r>
            <a:r>
              <a:rPr lang="en-US" altLang="zh-CN" sz="3600" i="0">
                <a:solidFill>
                  <a:srgbClr val="FF0000"/>
                </a:solidFill>
                <a:latin typeface="宋体" panose="02010600030101010101" pitchFamily="2" charset="-122"/>
              </a:rPr>
              <a:t>1-3</a:t>
            </a:r>
            <a:r>
              <a:rPr lang="zh-CN" altLang="en-US" sz="3600" i="0">
                <a:solidFill>
                  <a:srgbClr val="FF0000"/>
                </a:solidFill>
                <a:latin typeface="宋体" panose="02010600030101010101" pitchFamily="2" charset="-122"/>
              </a:rPr>
              <a:t>）</a:t>
            </a:r>
            <a:r>
              <a:rPr lang="zh-CN" altLang="en-US" sz="3600" i="0">
                <a:solidFill>
                  <a:schemeClr val="tx1"/>
                </a:solidFill>
                <a:latin typeface="宋体" panose="02010600030101010101" pitchFamily="2" charset="-122"/>
              </a:rPr>
              <a:t>段：写认识藤野先生之前在东京的见闻和心境，交代去仙台的原因。</a:t>
            </a:r>
            <a:endParaRPr lang="en-US" altLang="zh-CN" sz="3600" i="0">
              <a:solidFill>
                <a:schemeClr val="tx1"/>
              </a:solidFill>
              <a:latin typeface="宋体" panose="02010600030101010101" pitchFamily="2" charset="-122"/>
            </a:endParaRPr>
          </a:p>
          <a:p>
            <a:pPr>
              <a:spcBef>
                <a:spcPct val="50000"/>
              </a:spcBef>
            </a:pPr>
            <a:r>
              <a:rPr lang="zh-CN" altLang="en-US" sz="3600" i="0">
                <a:solidFill>
                  <a:schemeClr val="tx1"/>
                </a:solidFill>
                <a:latin typeface="宋体" panose="02010600030101010101" pitchFamily="2" charset="-122"/>
              </a:rPr>
              <a:t>⑵第</a:t>
            </a:r>
            <a:r>
              <a:rPr lang="zh-CN" altLang="en-US" sz="3600" i="0">
                <a:solidFill>
                  <a:srgbClr val="FF0000"/>
                </a:solidFill>
                <a:latin typeface="宋体" panose="02010600030101010101" pitchFamily="2" charset="-122"/>
              </a:rPr>
              <a:t>（</a:t>
            </a:r>
            <a:r>
              <a:rPr lang="en-US" altLang="zh-CN" sz="3600" i="0">
                <a:solidFill>
                  <a:srgbClr val="FF0000"/>
                </a:solidFill>
                <a:latin typeface="宋体" panose="02010600030101010101" pitchFamily="2" charset="-122"/>
              </a:rPr>
              <a:t>4-35</a:t>
            </a:r>
            <a:r>
              <a:rPr lang="zh-CN" altLang="en-US" sz="3600" i="0">
                <a:solidFill>
                  <a:srgbClr val="FF0000"/>
                </a:solidFill>
                <a:latin typeface="宋体" panose="02010600030101010101" pitchFamily="2" charset="-122"/>
              </a:rPr>
              <a:t>）</a:t>
            </a:r>
            <a:r>
              <a:rPr lang="zh-CN" altLang="en-US" sz="3600" i="0">
                <a:solidFill>
                  <a:schemeClr val="tx1"/>
                </a:solidFill>
                <a:latin typeface="宋体" panose="02010600030101010101" pitchFamily="2" charset="-122"/>
              </a:rPr>
              <a:t>段：写在仙台与藤野先生的交往（相识、相处、离别）。</a:t>
            </a:r>
            <a:endParaRPr lang="en-US" altLang="zh-CN" sz="3600" i="0">
              <a:solidFill>
                <a:schemeClr val="tx1"/>
              </a:solidFill>
              <a:latin typeface="宋体" panose="02010600030101010101" pitchFamily="2" charset="-122"/>
            </a:endParaRPr>
          </a:p>
          <a:p>
            <a:pPr>
              <a:spcBef>
                <a:spcPct val="50000"/>
              </a:spcBef>
            </a:pPr>
            <a:r>
              <a:rPr lang="zh-CN" altLang="en-US" sz="3600" i="0">
                <a:solidFill>
                  <a:schemeClr val="tx1"/>
                </a:solidFill>
                <a:latin typeface="宋体" panose="02010600030101010101" pitchFamily="2" charset="-122"/>
              </a:rPr>
              <a:t>⑶第</a:t>
            </a:r>
            <a:r>
              <a:rPr lang="zh-CN" altLang="en-US" sz="3600" i="0">
                <a:solidFill>
                  <a:srgbClr val="FF0000"/>
                </a:solidFill>
                <a:latin typeface="宋体" panose="02010600030101010101" pitchFamily="2" charset="-122"/>
              </a:rPr>
              <a:t>（</a:t>
            </a:r>
            <a:r>
              <a:rPr lang="en-US" altLang="zh-CN" sz="3600" i="0">
                <a:solidFill>
                  <a:srgbClr val="FF0000"/>
                </a:solidFill>
                <a:latin typeface="宋体" panose="02010600030101010101" pitchFamily="2" charset="-122"/>
              </a:rPr>
              <a:t>36-38</a:t>
            </a:r>
            <a:r>
              <a:rPr lang="zh-CN" altLang="en-US" sz="3600" i="0">
                <a:solidFill>
                  <a:srgbClr val="FF0000"/>
                </a:solidFill>
                <a:latin typeface="宋体" panose="02010600030101010101" pitchFamily="2" charset="-122"/>
              </a:rPr>
              <a:t>）</a:t>
            </a:r>
            <a:r>
              <a:rPr lang="zh-CN" altLang="en-US" sz="3600" i="0">
                <a:solidFill>
                  <a:schemeClr val="tx1"/>
                </a:solidFill>
                <a:latin typeface="宋体" panose="02010600030101010101" pitchFamily="2" charset="-122"/>
              </a:rPr>
              <a:t>段：写离别藤野先生后对他的怀念和感激之情。</a:t>
            </a:r>
            <a:endParaRPr lang="zh-CN" altLang="en-US" sz="3600" i="0">
              <a:solidFill>
                <a:schemeClr val="tx1"/>
              </a:solidFill>
              <a:latin typeface="宋体" panose="02010600030101010101" pitchFamily="2" charset="-122"/>
            </a:endParaRPr>
          </a:p>
        </p:txBody>
      </p:sp>
      <p:sp>
        <p:nvSpPr>
          <p:cNvPr id="18437"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9</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1" presetClass="entr" presetSubtype="0" dur="500" fill="hold" grpId="0" nodeType="clickEffect">
                                  <p:stCondLst>
                                    <p:cond delay="0"/>
                                  </p:stCondLst>
                                  <p:iterate type="lt">
                                    <p:tmPct val="10000"/>
                                  </p:iterate>
                                  <p:childTnLst>
                                    <p:set>
                                      <p:cBhvr>
                                        <p:cTn id="6" dur="1" fill="hold">
                                          <p:stCondLst>
                                            <p:cond delay="0"/>
                                          </p:stCondLst>
                                        </p:cTn>
                                        <p:tgtEl>
                                          <p:spTgt spid="23556"/>
                                        </p:tgtEl>
                                        <p:attrNameLst>
                                          <p:attrName>style.visibility</p:attrName>
                                        </p:attrNameLst>
                                      </p:cBhvr>
                                      <p:to>
                                        <p:strVal val="visible"/>
                                      </p:to>
                                    </p:set>
                                    <p:anim calcmode="lin" valueType="num">
                                      <p:cBhvr>
                                        <p:cTn id="7" dur="500" fill="hold"/>
                                        <p:tgtEl>
                                          <p:spTgt spid="2355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556"/>
                                        </p:tgtEl>
                                        <p:attrNameLst>
                                          <p:attrName>ppt_y</p:attrName>
                                        </p:attrNameLst>
                                      </p:cBhvr>
                                      <p:tavLst>
                                        <p:tav tm="0">
                                          <p:val>
                                            <p:strVal val="#ppt_y"/>
                                          </p:val>
                                        </p:tav>
                                        <p:tav tm="100000">
                                          <p:val>
                                            <p:strVal val="#ppt_y"/>
                                          </p:val>
                                        </p:tav>
                                      </p:tavLst>
                                    </p:anim>
                                    <p:anim calcmode="lin" valueType="num">
                                      <p:cBhvr>
                                        <p:cTn id="9" dur="500" fill="hold"/>
                                        <p:tgtEl>
                                          <p:spTgt spid="2355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55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556"/>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 presetClass="entr" presetSubtype="4" dur="500"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P spid="22"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24931" name="文本框 124930"/>
          <p:cNvSpPr txBox="1"/>
          <p:nvPr/>
        </p:nvSpPr>
        <p:spPr>
          <a:xfrm>
            <a:off x="1600200" y="1219200"/>
            <a:ext cx="6400800" cy="4970463"/>
          </a:xfrm>
          <a:prstGeom prst="rect">
            <a:avLst/>
          </a:prstGeom>
          <a:noFill/>
          <a:ln w="9525">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R="0" defTabSz="914400">
              <a:spcBef>
                <a:spcPct val="50000"/>
              </a:spcBef>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1、“清国留学生”的生活情况</a:t>
            </a:r>
            <a:endPar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a:p>
            <a:pPr marR="0" defTabSz="914400">
              <a:spcBef>
                <a:spcPct val="50000"/>
              </a:spcBef>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2、我在仙台的生活情况</a:t>
            </a:r>
            <a:endPar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a:p>
            <a:pPr marR="0" defTabSz="914400">
              <a:spcBef>
                <a:spcPct val="50000"/>
              </a:spcBef>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3、我与藤野先生的交往</a:t>
            </a:r>
            <a:endPar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a:p>
            <a:pPr marR="0" defTabSz="914400">
              <a:spcBef>
                <a:spcPct val="50000"/>
              </a:spcBef>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4、匿名信事件</a:t>
            </a:r>
            <a:endPar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a:p>
            <a:pPr marR="0" defTabSz="914400">
              <a:spcBef>
                <a:spcPct val="50000"/>
              </a:spcBef>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5、看电影事件</a:t>
            </a:r>
            <a:endPar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a:p>
            <a:pPr marR="0" defTabSz="914400">
              <a:spcBef>
                <a:spcPct val="50000"/>
              </a:spcBef>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6、我与藤野先生告别</a:t>
            </a:r>
            <a:endPar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a:p>
            <a:pPr marR="0" defTabSz="914400">
              <a:spcBef>
                <a:spcPct val="50000"/>
              </a:spcBef>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7、我对藤野先生的怀念</a:t>
            </a:r>
            <a:endParaRPr kumimoji="0" lang="zh-CN" altLang="en-US" sz="3200"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p:txBody>
      </p:sp>
      <p:sp>
        <p:nvSpPr>
          <p:cNvPr id="19458" name="左大括号 124934"/>
          <p:cNvSpPr/>
          <p:nvPr/>
        </p:nvSpPr>
        <p:spPr>
          <a:xfrm>
            <a:off x="1295400" y="2286000"/>
            <a:ext cx="381000" cy="2895600"/>
          </a:xfrm>
          <a:prstGeom prst="leftBrace">
            <a:avLst>
              <a:gd name="adj1" fmla="val 63157"/>
              <a:gd name="adj2" fmla="val 50000"/>
            </a:avLst>
          </a:prstGeom>
          <a:noFill/>
          <a:ln w="38100" cap="flat" cmpd="sng">
            <a:solidFill>
              <a:schemeClr val="accent2"/>
            </a:solidFill>
            <a:prstDash val="solid"/>
            <a:round/>
            <a:headEnd type="none" w="med" len="med"/>
            <a:tailEnd type="none" w="med" len="med"/>
          </a:ln>
        </p:spPr>
        <p:txBody>
          <a:bodyPr anchor="t" anchorCtr="0"/>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endParaRPr lang="zh-CN" altLang="en-US">
              <a:latin typeface="Times New Roman" panose="02020603050405020304" pitchFamily="18" charset="0"/>
            </a:endParaRPr>
          </a:p>
        </p:txBody>
      </p:sp>
      <p:sp>
        <p:nvSpPr>
          <p:cNvPr id="124936" name="文本框 124935"/>
          <p:cNvSpPr txBox="1"/>
          <p:nvPr/>
        </p:nvSpPr>
        <p:spPr>
          <a:xfrm>
            <a:off x="685800" y="2743200"/>
            <a:ext cx="838200" cy="1554163"/>
          </a:xfrm>
          <a:prstGeom prst="rect">
            <a:avLst/>
          </a:prstGeom>
          <a:noFill/>
          <a:ln w="9525">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R="0" defTabSz="914400">
              <a:spcBef>
                <a:spcPct val="50000"/>
              </a:spcBef>
              <a:buClrTx/>
              <a:buSzTx/>
              <a:buFont typeface="Arial" pitchFamily="34" charset="0"/>
              <a:buNone/>
              <a:defRPr/>
            </a:pPr>
            <a:r>
              <a:rPr kumimoji="0" lang="zh-CN" altLang="en-US" sz="3200" i="0" kern="1200" cap="none" spc="0" normalizeH="0" baseline="0" noProof="1" smtClean="0">
                <a:solidFill>
                  <a:srgbClr val="CC0000"/>
                </a:solidFill>
                <a:effectLst>
                  <a:outerShdw blurRad="38100" dist="38100" dir="2700000" algn="tl">
                    <a:srgbClr val="C0C0C0"/>
                  </a:outerShdw>
                </a:effectLst>
                <a:latin typeface="Times New Roman" panose="02020603050405020304" pitchFamily="18" charset="0"/>
                <a:ea typeface="黑体" panose="02010609060101010101" pitchFamily="49" charset="-122"/>
                <a:cs typeface="+mn-cs"/>
              </a:rPr>
              <a:t>在仙台</a:t>
            </a:r>
            <a:endParaRPr kumimoji="0" lang="zh-CN" altLang="en-US" sz="3200" i="0" kern="1200" cap="none" spc="0" normalizeH="0" baseline="0" noProof="1" smtClean="0">
              <a:solidFill>
                <a:srgbClr val="CC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24937" name="文本框 124936"/>
          <p:cNvSpPr txBox="1"/>
          <p:nvPr/>
        </p:nvSpPr>
        <p:spPr>
          <a:xfrm>
            <a:off x="0" y="1219200"/>
            <a:ext cx="1676400" cy="579438"/>
          </a:xfrm>
          <a:prstGeom prst="rect">
            <a:avLst/>
          </a:prstGeom>
          <a:noFill/>
          <a:ln w="9525">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R="0" defTabSz="914400">
              <a:spcBef>
                <a:spcPct val="50000"/>
              </a:spcBef>
              <a:buClrTx/>
              <a:buSzTx/>
              <a:buFont typeface="Arial" pitchFamily="34" charset="0"/>
              <a:buNone/>
              <a:defRPr/>
            </a:pPr>
            <a:r>
              <a:rPr kumimoji="0" lang="zh-CN" altLang="en-US" sz="3200" i="0" kern="1200" cap="none" spc="0" normalizeH="0" baseline="0" noProof="1" smtClean="0">
                <a:solidFill>
                  <a:srgbClr val="CC0000"/>
                </a:solidFill>
                <a:effectLst>
                  <a:outerShdw blurRad="38100" dist="38100" dir="2700000" algn="tl">
                    <a:srgbClr val="C0C0C0"/>
                  </a:outerShdw>
                </a:effectLst>
                <a:latin typeface="Times New Roman" panose="02020603050405020304" pitchFamily="18" charset="0"/>
                <a:ea typeface="黑体" panose="02010609060101010101" pitchFamily="49" charset="-122"/>
                <a:cs typeface="+mn-cs"/>
              </a:rPr>
              <a:t>在东京</a:t>
            </a:r>
            <a:endParaRPr kumimoji="0" lang="zh-CN" altLang="en-US" sz="3200" i="0" kern="1200" cap="none" spc="0" normalizeH="0" baseline="0" noProof="1" smtClean="0">
              <a:solidFill>
                <a:srgbClr val="CC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24938" name="文本框 124937"/>
          <p:cNvSpPr txBox="1"/>
          <p:nvPr/>
        </p:nvSpPr>
        <p:spPr>
          <a:xfrm>
            <a:off x="0" y="5638800"/>
            <a:ext cx="1828800" cy="579438"/>
          </a:xfrm>
          <a:prstGeom prst="rect">
            <a:avLst/>
          </a:prstGeom>
          <a:noFill/>
          <a:ln w="9525">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R="0" defTabSz="914400">
              <a:spcBef>
                <a:spcPct val="50000"/>
              </a:spcBef>
              <a:buClrTx/>
              <a:buSzTx/>
              <a:buFont typeface="Arial" pitchFamily="34" charset="0"/>
              <a:buNone/>
              <a:defRPr/>
            </a:pPr>
            <a:r>
              <a:rPr kumimoji="0" lang="zh-CN" altLang="en-US" sz="3200" i="0" kern="1200" cap="none" spc="0" normalizeH="0" baseline="0" noProof="1" smtClean="0">
                <a:solidFill>
                  <a:srgbClr val="CC0000"/>
                </a:solidFill>
                <a:effectLst>
                  <a:outerShdw blurRad="38100" dist="38100" dir="2700000" algn="tl">
                    <a:srgbClr val="C0C0C0"/>
                  </a:outerShdw>
                </a:effectLst>
                <a:latin typeface="Times New Roman" panose="02020603050405020304" pitchFamily="18" charset="0"/>
                <a:ea typeface="黑体" panose="02010609060101010101" pitchFamily="49" charset="-122"/>
                <a:cs typeface="+mn-cs"/>
              </a:rPr>
              <a:t>离开仙台</a:t>
            </a:r>
            <a:endParaRPr kumimoji="0" lang="zh-CN" altLang="en-US" sz="3200" i="0" kern="1200" cap="none" spc="0" normalizeH="0" baseline="0" noProof="1" smtClean="0">
              <a:solidFill>
                <a:srgbClr val="CC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9462" name="TextBox 13"/>
          <p:cNvSpPr txBox="1"/>
          <p:nvPr/>
        </p:nvSpPr>
        <p:spPr>
          <a:xfrm>
            <a:off x="250825" y="260350"/>
            <a:ext cx="4681538" cy="646113"/>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Arial" pitchFamily="34" charset="0"/>
              </a:rPr>
              <a:t>文章写了哪几件事？</a:t>
            </a:r>
            <a:endParaRPr lang="zh-CN" altLang="en-US" sz="3600" i="0">
              <a:solidFill>
                <a:schemeClr val="tx1"/>
              </a:solidFill>
              <a:latin typeface="Arial" pitchFamily="34" charset="0"/>
            </a:endParaRPr>
          </a:p>
        </p:txBody>
      </p:sp>
      <p:sp>
        <p:nvSpPr>
          <p:cNvPr id="19463"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10</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6" dur="500" fill="hold" grpId="0" nodeType="click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 calcmode="lin" valueType="num">
                                      <p:cBhvr additive="base">
                                        <p:cTn id="7" dur="500" fill="hold"/>
                                        <p:tgtEl>
                                          <p:spTgt spid="1249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4931">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24931">
                                            <p:txEl>
                                              <p:charRg st="0" end="15"/>
                                            </p:txEl>
                                          </p:spTgt>
                                        </p:tgtEl>
                                        <p:attrNameLst>
                                          <p:attrName>ppt_c</p:attrName>
                                        </p:attrNameLst>
                                      </p:cBhvr>
                                      <p:to>
                                        <a:srgbClr val="0000FF"/>
                                      </p:to>
                                    </p:animClr>
                                  </p:sub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6" dur="500" fill="hold" grpId="0" nodeType="clickEffect">
                                  <p:stCondLst>
                                    <p:cond delay="0"/>
                                  </p:stCondLst>
                                  <p:childTnLst>
                                    <p:set>
                                      <p:cBhvr>
                                        <p:cTn id="12" dur="1" fill="hold">
                                          <p:stCondLst>
                                            <p:cond delay="0"/>
                                          </p:stCondLst>
                                        </p:cTn>
                                        <p:tgtEl>
                                          <p:spTgt spid="124931">
                                            <p:txEl>
                                              <p:pRg st="1" end="1"/>
                                            </p:txEl>
                                          </p:spTgt>
                                        </p:tgtEl>
                                        <p:attrNameLst>
                                          <p:attrName>style.visibility</p:attrName>
                                        </p:attrNameLst>
                                      </p:cBhvr>
                                      <p:to>
                                        <p:strVal val="visible"/>
                                      </p:to>
                                    </p:set>
                                    <p:anim calcmode="lin" valueType="num">
                                      <p:cBhvr additive="base">
                                        <p:cTn id="13" dur="500" fill="hold"/>
                                        <p:tgtEl>
                                          <p:spTgt spid="12493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4931">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24931">
                                            <p:txEl>
                                              <p:charRg st="15" end="27"/>
                                            </p:txEl>
                                          </p:spTgt>
                                        </p:tgtEl>
                                        <p:attrNameLst>
                                          <p:attrName>ppt_c</p:attrName>
                                        </p:attrNameLst>
                                      </p:cBhvr>
                                      <p:to>
                                        <a:srgbClr val="0000FF"/>
                                      </p:to>
                                    </p:animClr>
                                  </p:sub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6" dur="500" fill="hold" grpId="0" nodeType="clickEffect">
                                  <p:stCondLst>
                                    <p:cond delay="0"/>
                                  </p:stCondLst>
                                  <p:childTnLst>
                                    <p:set>
                                      <p:cBhvr>
                                        <p:cTn id="18" dur="1" fill="hold">
                                          <p:stCondLst>
                                            <p:cond delay="0"/>
                                          </p:stCondLst>
                                        </p:cTn>
                                        <p:tgtEl>
                                          <p:spTgt spid="124931">
                                            <p:txEl>
                                              <p:pRg st="2" end="2"/>
                                            </p:txEl>
                                          </p:spTgt>
                                        </p:tgtEl>
                                        <p:attrNameLst>
                                          <p:attrName>style.visibility</p:attrName>
                                        </p:attrNameLst>
                                      </p:cBhvr>
                                      <p:to>
                                        <p:strVal val="visible"/>
                                      </p:to>
                                    </p:set>
                                    <p:anim calcmode="lin" valueType="num">
                                      <p:cBhvr additive="base">
                                        <p:cTn id="19" dur="500" fill="hold"/>
                                        <p:tgtEl>
                                          <p:spTgt spid="12493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4931">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24931">
                                            <p:txEl>
                                              <p:charRg st="27" end="39"/>
                                            </p:txEl>
                                          </p:spTgt>
                                        </p:tgtEl>
                                        <p:attrNameLst>
                                          <p:attrName>ppt_c</p:attrName>
                                        </p:attrNameLst>
                                      </p:cBhvr>
                                      <p:to>
                                        <a:srgbClr val="0000FF"/>
                                      </p:to>
                                    </p:animClr>
                                  </p:sub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6" dur="500" fill="hold" grpId="0" nodeType="clickEffect">
                                  <p:stCondLst>
                                    <p:cond delay="0"/>
                                  </p:stCondLst>
                                  <p:childTnLst>
                                    <p:set>
                                      <p:cBhvr>
                                        <p:cTn id="24" dur="1" fill="hold">
                                          <p:stCondLst>
                                            <p:cond delay="0"/>
                                          </p:stCondLst>
                                        </p:cTn>
                                        <p:tgtEl>
                                          <p:spTgt spid="124931">
                                            <p:txEl>
                                              <p:pRg st="3" end="3"/>
                                            </p:txEl>
                                          </p:spTgt>
                                        </p:tgtEl>
                                        <p:attrNameLst>
                                          <p:attrName>style.visibility</p:attrName>
                                        </p:attrNameLst>
                                      </p:cBhvr>
                                      <p:to>
                                        <p:strVal val="visible"/>
                                      </p:to>
                                    </p:set>
                                    <p:anim calcmode="lin" valueType="num">
                                      <p:cBhvr additive="base">
                                        <p:cTn id="25" dur="500" fill="hold"/>
                                        <p:tgtEl>
                                          <p:spTgt spid="12493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24931">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24931">
                                            <p:txEl>
                                              <p:charRg st="39" end="47"/>
                                            </p:txEl>
                                          </p:spTgt>
                                        </p:tgtEl>
                                        <p:attrNameLst>
                                          <p:attrName>ppt_c</p:attrName>
                                        </p:attrNameLst>
                                      </p:cBhvr>
                                      <p:to>
                                        <a:srgbClr val="0000FF"/>
                                      </p:to>
                                    </p:animClr>
                                  </p:sub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6" dur="500" fill="hold" grpId="0" nodeType="clickEffect">
                                  <p:stCondLst>
                                    <p:cond delay="0"/>
                                  </p:stCondLst>
                                  <p:childTnLst>
                                    <p:set>
                                      <p:cBhvr>
                                        <p:cTn id="30" dur="1" fill="hold">
                                          <p:stCondLst>
                                            <p:cond delay="0"/>
                                          </p:stCondLst>
                                        </p:cTn>
                                        <p:tgtEl>
                                          <p:spTgt spid="124931">
                                            <p:txEl>
                                              <p:pRg st="4" end="4"/>
                                            </p:txEl>
                                          </p:spTgt>
                                        </p:tgtEl>
                                        <p:attrNameLst>
                                          <p:attrName>style.visibility</p:attrName>
                                        </p:attrNameLst>
                                      </p:cBhvr>
                                      <p:to>
                                        <p:strVal val="visible"/>
                                      </p:to>
                                    </p:set>
                                    <p:anim calcmode="lin" valueType="num">
                                      <p:cBhvr additive="base">
                                        <p:cTn id="31" dur="500" fill="hold"/>
                                        <p:tgtEl>
                                          <p:spTgt spid="12493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24931">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24931">
                                            <p:txEl>
                                              <p:charRg st="47" end="55"/>
                                            </p:txEl>
                                          </p:spTgt>
                                        </p:tgtEl>
                                        <p:attrNameLst>
                                          <p:attrName>ppt_c</p:attrName>
                                        </p:attrNameLst>
                                      </p:cBhvr>
                                      <p:to>
                                        <a:srgbClr val="0000FF"/>
                                      </p:to>
                                    </p:animClr>
                                  </p:sub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6" dur="500" fill="hold" grpId="0" nodeType="clickEffect">
                                  <p:stCondLst>
                                    <p:cond delay="0"/>
                                  </p:stCondLst>
                                  <p:childTnLst>
                                    <p:set>
                                      <p:cBhvr>
                                        <p:cTn id="36" dur="1" fill="hold">
                                          <p:stCondLst>
                                            <p:cond delay="0"/>
                                          </p:stCondLst>
                                        </p:cTn>
                                        <p:tgtEl>
                                          <p:spTgt spid="124931">
                                            <p:txEl>
                                              <p:pRg st="5" end="5"/>
                                            </p:txEl>
                                          </p:spTgt>
                                        </p:tgtEl>
                                        <p:attrNameLst>
                                          <p:attrName>style.visibility</p:attrName>
                                        </p:attrNameLst>
                                      </p:cBhvr>
                                      <p:to>
                                        <p:strVal val="visible"/>
                                      </p:to>
                                    </p:set>
                                    <p:anim calcmode="lin" valueType="num">
                                      <p:cBhvr additive="base">
                                        <p:cTn id="37" dur="500" fill="hold"/>
                                        <p:tgtEl>
                                          <p:spTgt spid="124931">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24931">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24931">
                                            <p:txEl>
                                              <p:charRg st="55" end="66"/>
                                            </p:txEl>
                                          </p:spTgt>
                                        </p:tgtEl>
                                        <p:attrNameLst>
                                          <p:attrName>ppt_c</p:attrName>
                                        </p:attrNameLst>
                                      </p:cBhvr>
                                      <p:to>
                                        <a:srgbClr val="0000FF"/>
                                      </p:to>
                                    </p:animClr>
                                  </p:subTnLst>
                                </p:cTn>
                              </p:par>
                            </p:childTnLst>
                          </p:cTn>
                        </p:par>
                      </p:childTnLst>
                    </p:cTn>
                  </p:par>
                  <p:par>
                    <p:cTn id="39" fill="hold" nodeType="clickPar">
                      <p:stCondLst>
                        <p:cond delay="indefinite"/>
                      </p:stCondLst>
                      <p:childTnLst>
                        <p:par>
                          <p:cTn id="40" fill="hold">
                            <p:stCondLst>
                              <p:cond delay="0"/>
                            </p:stCondLst>
                            <p:childTnLst>
                              <p:par>
                                <p:cTn id="41" presetID="2" presetClass="entr" presetSubtype="6" dur="500" fill="hold" grpId="0" nodeType="clickEffect">
                                  <p:stCondLst>
                                    <p:cond delay="0"/>
                                  </p:stCondLst>
                                  <p:childTnLst>
                                    <p:set>
                                      <p:cBhvr>
                                        <p:cTn id="42" dur="1" fill="hold">
                                          <p:stCondLst>
                                            <p:cond delay="0"/>
                                          </p:stCondLst>
                                        </p:cTn>
                                        <p:tgtEl>
                                          <p:spTgt spid="124931">
                                            <p:txEl>
                                              <p:pRg st="6" end="6"/>
                                            </p:txEl>
                                          </p:spTgt>
                                        </p:tgtEl>
                                        <p:attrNameLst>
                                          <p:attrName>style.visibility</p:attrName>
                                        </p:attrNameLst>
                                      </p:cBhvr>
                                      <p:to>
                                        <p:strVal val="visible"/>
                                      </p:to>
                                    </p:set>
                                    <p:anim calcmode="lin" valueType="num">
                                      <p:cBhvr additive="base">
                                        <p:cTn id="43" dur="500" fill="hold"/>
                                        <p:tgtEl>
                                          <p:spTgt spid="124931">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24931">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24931">
                                            <p:txEl>
                                              <p:charRg st="66" end="78"/>
                                            </p:txEl>
                                          </p:spTgt>
                                        </p:tgtEl>
                                        <p:attrNameLst>
                                          <p:attrName>ppt_c</p:attrName>
                                        </p:attrNameLst>
                                      </p:cBhvr>
                                      <p:to>
                                        <a:srgbClr val="0000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uiExpand="1"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481" name="TextBox 1"/>
          <p:cNvSpPr txBox="1"/>
          <p:nvPr/>
        </p:nvSpPr>
        <p:spPr>
          <a:xfrm>
            <a:off x="468313" y="333375"/>
            <a:ext cx="7127875" cy="646113"/>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latin typeface="黑体" panose="02010609060101010101" pitchFamily="49" charset="-122"/>
                <a:ea typeface="黑体" panose="02010609060101010101" pitchFamily="49" charset="-122"/>
              </a:rPr>
              <a:t>二、研读，分析藤野先生形象</a:t>
            </a:r>
            <a:endParaRPr lang="zh-CN" altLang="en-US" sz="3600" i="0">
              <a:latin typeface="黑体" panose="02010609060101010101" pitchFamily="49" charset="-122"/>
              <a:ea typeface="黑体" panose="02010609060101010101" pitchFamily="49" charset="-122"/>
            </a:endParaRPr>
          </a:p>
        </p:txBody>
      </p:sp>
      <p:sp>
        <p:nvSpPr>
          <p:cNvPr id="20482" name="文本框 150531"/>
          <p:cNvSpPr txBox="1"/>
          <p:nvPr/>
        </p:nvSpPr>
        <p:spPr>
          <a:xfrm>
            <a:off x="468313" y="1557338"/>
            <a:ext cx="8135937" cy="4246562"/>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spcBef>
                <a:spcPct val="50000"/>
              </a:spcBef>
              <a:buFont typeface="Wingdings" panose="05000000000000000000" pitchFamily="2" charset="2"/>
              <a:buChar char="Ø"/>
            </a:pPr>
            <a:r>
              <a:rPr lang="zh-CN" altLang="en-US" sz="3600" i="0">
                <a:solidFill>
                  <a:srgbClr val="002060"/>
                </a:solidFill>
                <a:latin typeface="黑体" panose="02010609060101010101" pitchFamily="49" charset="-122"/>
                <a:ea typeface="黑体" panose="02010609060101010101" pitchFamily="49" charset="-122"/>
              </a:rPr>
              <a:t>浏览</a:t>
            </a:r>
            <a:r>
              <a:rPr lang="en-US" altLang="zh-CN" sz="3600" i="0">
                <a:solidFill>
                  <a:srgbClr val="002060"/>
                </a:solidFill>
                <a:latin typeface="黑体" panose="02010609060101010101" pitchFamily="49" charset="-122"/>
                <a:ea typeface="黑体" panose="02010609060101010101" pitchFamily="49" charset="-122"/>
              </a:rPr>
              <a:t>6-10</a:t>
            </a:r>
            <a:r>
              <a:rPr lang="zh-CN" altLang="en-US" sz="3600" i="0">
                <a:solidFill>
                  <a:srgbClr val="002060"/>
                </a:solidFill>
                <a:latin typeface="黑体" panose="02010609060101010101" pitchFamily="49" charset="-122"/>
                <a:ea typeface="黑体" panose="02010609060101010101" pitchFamily="49" charset="-122"/>
              </a:rPr>
              <a:t>段，找出关于藤野先生的描写，说说作者初到仙台时，目睹耳闻藤野先生是一个什么样的人。</a:t>
            </a:r>
            <a:endParaRPr lang="en-US" altLang="zh-CN" sz="3600" i="0">
              <a:solidFill>
                <a:srgbClr val="002060"/>
              </a:solidFill>
              <a:latin typeface="黑体" panose="02010609060101010101" pitchFamily="49" charset="-122"/>
              <a:ea typeface="黑体" panose="02010609060101010101" pitchFamily="49" charset="-122"/>
            </a:endParaRPr>
          </a:p>
          <a:p>
            <a:pPr>
              <a:spcBef>
                <a:spcPct val="50000"/>
              </a:spcBef>
              <a:buFont typeface="Wingdings" panose="05000000000000000000" pitchFamily="2" charset="2"/>
              <a:buChar char="Ø"/>
            </a:pPr>
            <a:r>
              <a:rPr lang="zh-CN" altLang="en-US" sz="3600" i="0">
                <a:solidFill>
                  <a:srgbClr val="002060"/>
                </a:solidFill>
                <a:latin typeface="黑体" panose="02010609060101010101" pitchFamily="49" charset="-122"/>
                <a:ea typeface="黑体" panose="02010609060101010101" pitchFamily="49" charset="-122"/>
              </a:rPr>
              <a:t>浏览</a:t>
            </a:r>
            <a:r>
              <a:rPr lang="en-US" altLang="zh-CN" sz="3600" i="0">
                <a:solidFill>
                  <a:srgbClr val="002060"/>
                </a:solidFill>
                <a:latin typeface="黑体" panose="02010609060101010101" pitchFamily="49" charset="-122"/>
                <a:ea typeface="黑体" panose="02010609060101010101" pitchFamily="49" charset="-122"/>
              </a:rPr>
              <a:t>11-23</a:t>
            </a:r>
            <a:r>
              <a:rPr lang="zh-CN" altLang="en-US" sz="3600" i="0">
                <a:solidFill>
                  <a:srgbClr val="002060"/>
                </a:solidFill>
                <a:latin typeface="黑体" panose="02010609060101010101" pitchFamily="49" charset="-122"/>
                <a:ea typeface="黑体" panose="02010609060101010101" pitchFamily="49" charset="-122"/>
              </a:rPr>
              <a:t>段，找出文章一共写了我与藤野先生之间的几件事并给每件事拟一个小标题，思考这些事分别体现了藤野先生什么思想品质。</a:t>
            </a:r>
            <a:endParaRPr lang="en-US" altLang="zh-CN" sz="3600" i="0">
              <a:solidFill>
                <a:srgbClr val="002060"/>
              </a:solidFill>
              <a:latin typeface="黑体" panose="02010609060101010101" pitchFamily="49" charset="-122"/>
              <a:ea typeface="黑体" panose="02010609060101010101" pitchFamily="49" charset="-122"/>
            </a:endParaRPr>
          </a:p>
        </p:txBody>
      </p:sp>
      <p:sp>
        <p:nvSpPr>
          <p:cNvPr id="20483"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11</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1505" name="文本框 148481"/>
          <p:cNvSpPr txBox="1"/>
          <p:nvPr/>
        </p:nvSpPr>
        <p:spPr>
          <a:xfrm>
            <a:off x="395288" y="333375"/>
            <a:ext cx="7524750" cy="64135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课文如何描写初见藤野先生的形象？</a:t>
            </a:r>
            <a:endParaRPr lang="zh-CN" altLang="en-US" sz="3600" i="0">
              <a:solidFill>
                <a:schemeClr val="tx1"/>
              </a:solidFill>
              <a:latin typeface="Times New Roman" panose="02020603050405020304" pitchFamily="18" charset="0"/>
            </a:endParaRPr>
          </a:p>
        </p:txBody>
      </p:sp>
      <p:pic>
        <p:nvPicPr>
          <p:cNvPr id="21506" name="图片 148482" descr="藤野先生2"/>
          <p:cNvPicPr>
            <a:picLocks noChangeAspect="1"/>
          </p:cNvPicPr>
          <p:nvPr/>
        </p:nvPicPr>
        <p:blipFill>
          <a:blip r:embed="rId2"/>
          <a:stretch>
            <a:fillRect/>
          </a:stretch>
        </p:blipFill>
        <p:spPr>
          <a:xfrm>
            <a:off x="6015038" y="1752600"/>
            <a:ext cx="3128962" cy="4302125"/>
          </a:xfrm>
          <a:prstGeom prst="rect">
            <a:avLst/>
          </a:prstGeom>
          <a:noFill/>
          <a:ln w="9525">
            <a:noFill/>
          </a:ln>
        </p:spPr>
      </p:pic>
      <p:sp>
        <p:nvSpPr>
          <p:cNvPr id="148484" name="文本框 148483"/>
          <p:cNvSpPr txBox="1"/>
          <p:nvPr/>
        </p:nvSpPr>
        <p:spPr>
          <a:xfrm>
            <a:off x="381000" y="3352800"/>
            <a:ext cx="2933700" cy="64135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目睹印象——</a:t>
            </a:r>
            <a:endParaRPr lang="zh-CN" altLang="en-US" sz="3600" i="0">
              <a:solidFill>
                <a:schemeClr val="tx1"/>
              </a:solidFill>
              <a:latin typeface="Times New Roman" panose="02020603050405020304" pitchFamily="18" charset="0"/>
            </a:endParaRPr>
          </a:p>
        </p:txBody>
      </p:sp>
      <p:sp>
        <p:nvSpPr>
          <p:cNvPr id="148485" name="文本框 148484"/>
          <p:cNvSpPr txBox="1"/>
          <p:nvPr/>
        </p:nvSpPr>
        <p:spPr>
          <a:xfrm>
            <a:off x="381000" y="4114800"/>
            <a:ext cx="2933700" cy="64135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耳闻亲见——</a:t>
            </a:r>
            <a:endParaRPr lang="zh-CN" altLang="en-US" sz="3600" i="0">
              <a:solidFill>
                <a:schemeClr val="tx1"/>
              </a:solidFill>
              <a:latin typeface="Times New Roman" panose="02020603050405020304" pitchFamily="18" charset="0"/>
            </a:endParaRPr>
          </a:p>
        </p:txBody>
      </p:sp>
      <p:sp>
        <p:nvSpPr>
          <p:cNvPr id="148486" name="文本框 148485"/>
          <p:cNvSpPr txBox="1"/>
          <p:nvPr/>
        </p:nvSpPr>
        <p:spPr>
          <a:xfrm>
            <a:off x="3276600" y="3352800"/>
            <a:ext cx="2374900"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治学严谨</a:t>
            </a:r>
            <a:endParaRPr lang="zh-CN" altLang="en-US" sz="3600" i="0">
              <a:solidFill>
                <a:schemeClr val="tx1"/>
              </a:solidFill>
              <a:latin typeface="Times New Roman" panose="02020603050405020304" pitchFamily="18" charset="0"/>
            </a:endParaRPr>
          </a:p>
        </p:txBody>
      </p:sp>
      <p:sp>
        <p:nvSpPr>
          <p:cNvPr id="148487" name="文本框 148486"/>
          <p:cNvSpPr txBox="1"/>
          <p:nvPr/>
        </p:nvSpPr>
        <p:spPr>
          <a:xfrm>
            <a:off x="3276600" y="4191000"/>
            <a:ext cx="2374900"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生活俭朴</a:t>
            </a:r>
            <a:endParaRPr lang="zh-CN" altLang="en-US" sz="3600" i="0">
              <a:solidFill>
                <a:schemeClr val="tx1"/>
              </a:solidFill>
              <a:latin typeface="Times New Roman" panose="02020603050405020304" pitchFamily="18" charset="0"/>
            </a:endParaRPr>
          </a:p>
        </p:txBody>
      </p:sp>
      <p:sp>
        <p:nvSpPr>
          <p:cNvPr id="21511" name="直接连接符 148487"/>
          <p:cNvSpPr/>
          <p:nvPr/>
        </p:nvSpPr>
        <p:spPr>
          <a:xfrm flipH="1">
            <a:off x="2609850" y="4967288"/>
            <a:ext cx="0" cy="685800"/>
          </a:xfrm>
          <a:prstGeom prst="line">
            <a:avLst/>
          </a:prstGeom>
          <a:ln w="12700">
            <a:noFill/>
          </a:ln>
        </p:spPr>
        <p:txBody>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p:txBody>
      </p:sp>
      <p:sp>
        <p:nvSpPr>
          <p:cNvPr id="148489" name="直接连接符 148488"/>
          <p:cNvSpPr/>
          <p:nvPr/>
        </p:nvSpPr>
        <p:spPr>
          <a:xfrm flipH="1">
            <a:off x="2743200" y="4800600"/>
            <a:ext cx="0" cy="990600"/>
          </a:xfrm>
          <a:prstGeom prst="line">
            <a:avLst/>
          </a:prstGeom>
          <a:ln w="152400" cap="sq" cmpd="sng">
            <a:solidFill>
              <a:srgbClr val="FF6600"/>
            </a:solidFill>
            <a:prstDash val="solid"/>
            <a:round/>
            <a:headEnd type="none" w="med" len="med"/>
            <a:tailEnd type="triangle" w="med" len="med"/>
          </a:ln>
        </p:spPr>
        <p:txBody>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p:txBody>
      </p:sp>
      <p:sp>
        <p:nvSpPr>
          <p:cNvPr id="148490" name="文本框 148489"/>
          <p:cNvSpPr txBox="1"/>
          <p:nvPr/>
        </p:nvSpPr>
        <p:spPr>
          <a:xfrm>
            <a:off x="1676400" y="5791200"/>
            <a:ext cx="2967038" cy="76200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4400" i="0">
                <a:solidFill>
                  <a:schemeClr val="tx1"/>
                </a:solidFill>
                <a:latin typeface="Times New Roman" panose="02020603050405020304" pitchFamily="18" charset="0"/>
                <a:ea typeface="黑体" panose="02010609060101010101" pitchFamily="49" charset="-122"/>
              </a:rPr>
              <a:t>学者形象</a:t>
            </a:r>
            <a:endParaRPr lang="zh-CN" altLang="en-US" sz="4400" i="0">
              <a:solidFill>
                <a:schemeClr val="tx1"/>
              </a:solidFill>
              <a:latin typeface="Times New Roman" panose="02020603050405020304" pitchFamily="18" charset="0"/>
              <a:ea typeface="黑体" panose="02010609060101010101" pitchFamily="49" charset="-122"/>
            </a:endParaRPr>
          </a:p>
        </p:txBody>
      </p:sp>
      <p:sp>
        <p:nvSpPr>
          <p:cNvPr id="21514" name="文本框 148490"/>
          <p:cNvSpPr txBox="1"/>
          <p:nvPr/>
        </p:nvSpPr>
        <p:spPr>
          <a:xfrm>
            <a:off x="6477000" y="6096000"/>
            <a:ext cx="2667000" cy="579438"/>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solidFill>
                  <a:srgbClr val="0033CC"/>
                </a:solidFill>
                <a:latin typeface="Times New Roman" panose="02020603050405020304" pitchFamily="18" charset="0"/>
              </a:rPr>
              <a:t>藤野严九郎</a:t>
            </a:r>
            <a:endParaRPr lang="zh-CN" altLang="en-US" sz="3200" i="0">
              <a:solidFill>
                <a:srgbClr val="0033CC"/>
              </a:solidFill>
              <a:latin typeface="Times New Roman" panose="02020603050405020304" pitchFamily="18" charset="0"/>
            </a:endParaRPr>
          </a:p>
        </p:txBody>
      </p:sp>
      <p:sp>
        <p:nvSpPr>
          <p:cNvPr id="148494" name="文本框 148493"/>
          <p:cNvSpPr txBox="1"/>
          <p:nvPr/>
        </p:nvSpPr>
        <p:spPr>
          <a:xfrm>
            <a:off x="0" y="1371600"/>
            <a:ext cx="6324600" cy="1554163"/>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just"/>
            <a:r>
              <a:rPr lang="zh-CN" altLang="en-US" sz="3200" i="0">
                <a:solidFill>
                  <a:schemeClr val="tx1"/>
                </a:solidFill>
                <a:latin typeface="Times New Roman" panose="02020603050405020304" pitchFamily="18" charset="0"/>
              </a:rPr>
              <a:t>外貌——黑瘦、八字须、戴着眼镜                </a:t>
            </a:r>
            <a:endParaRPr lang="zh-CN" altLang="en-US" sz="3200" i="0">
              <a:solidFill>
                <a:schemeClr val="tx1"/>
              </a:solidFill>
              <a:latin typeface="Times New Roman" panose="02020603050405020304" pitchFamily="18" charset="0"/>
            </a:endParaRPr>
          </a:p>
          <a:p>
            <a:pPr algn="just"/>
            <a:r>
              <a:rPr lang="zh-CN" altLang="en-US" sz="3200" i="0">
                <a:solidFill>
                  <a:schemeClr val="tx1"/>
                </a:solidFill>
                <a:latin typeface="Times New Roman" panose="02020603050405020304" pitchFamily="18" charset="0"/>
              </a:rPr>
              <a:t>举止——挟着一叠大大小小的书</a:t>
            </a:r>
            <a:endParaRPr lang="zh-CN" altLang="en-US" sz="3200" i="0">
              <a:solidFill>
                <a:schemeClr val="tx1"/>
              </a:solidFill>
              <a:latin typeface="Times New Roman" panose="02020603050405020304" pitchFamily="18" charset="0"/>
            </a:endParaRPr>
          </a:p>
          <a:p>
            <a:pPr algn="just"/>
            <a:r>
              <a:rPr lang="zh-CN" altLang="en-US" sz="3200" i="0">
                <a:solidFill>
                  <a:schemeClr val="tx1"/>
                </a:solidFill>
                <a:latin typeface="Times New Roman" panose="02020603050405020304" pitchFamily="18" charset="0"/>
              </a:rPr>
              <a:t>声调——缓慢而有顿挫</a:t>
            </a:r>
            <a:endParaRPr lang="zh-CN" altLang="en-US" sz="3200" i="0">
              <a:solidFill>
                <a:schemeClr val="tx1"/>
              </a:solidFill>
              <a:latin typeface="Times New Roman" panose="02020603050405020304" pitchFamily="18" charset="0"/>
            </a:endParaRPr>
          </a:p>
        </p:txBody>
      </p:sp>
      <p:sp>
        <p:nvSpPr>
          <p:cNvPr id="21516"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12</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8" dur="75" fill="hold" grpId="0" nodeType="clickEffect">
                                  <p:stCondLst>
                                    <p:cond delay="0"/>
                                  </p:stCondLst>
                                  <p:iterate type="lt">
                                    <p:tmPct val="100000"/>
                                  </p:iterate>
                                  <p:childTnLst>
                                    <p:set>
                                      <p:cBhvr>
                                        <p:cTn id="6" dur="1" fill="hold">
                                          <p:stCondLst>
                                            <p:cond delay="0"/>
                                          </p:stCondLst>
                                        </p:cTn>
                                        <p:tgtEl>
                                          <p:spTgt spid="148494">
                                            <p:txEl>
                                              <p:pRg st="0" end="0"/>
                                            </p:txEl>
                                          </p:spTgt>
                                        </p:tgtEl>
                                        <p:attrNameLst>
                                          <p:attrName>style.visibility</p:attrName>
                                        </p:attrNameLst>
                                      </p:cBhvr>
                                      <p:to>
                                        <p:strVal val="visible"/>
                                      </p:to>
                                    </p:set>
                                    <p:animEffect transition="in" filter="slide(fromLeft)">
                                      <p:cBhvr>
                                        <p:cTn id="7" dur="75"/>
                                        <p:tgtEl>
                                          <p:spTgt spid="148494">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2" presetClass="entr" presetSubtype="8" dur="75" fill="hold" grpId="0" nodeType="clickEffect">
                                  <p:stCondLst>
                                    <p:cond delay="0"/>
                                  </p:stCondLst>
                                  <p:iterate type="lt">
                                    <p:tmPct val="100000"/>
                                  </p:iterate>
                                  <p:childTnLst>
                                    <p:set>
                                      <p:cBhvr>
                                        <p:cTn id="11" dur="1" fill="hold">
                                          <p:stCondLst>
                                            <p:cond delay="0"/>
                                          </p:stCondLst>
                                        </p:cTn>
                                        <p:tgtEl>
                                          <p:spTgt spid="148494">
                                            <p:txEl>
                                              <p:pRg st="1" end="1"/>
                                            </p:txEl>
                                          </p:spTgt>
                                        </p:tgtEl>
                                        <p:attrNameLst>
                                          <p:attrName>style.visibility</p:attrName>
                                        </p:attrNameLst>
                                      </p:cBhvr>
                                      <p:to>
                                        <p:strVal val="visible"/>
                                      </p:to>
                                    </p:set>
                                    <p:animEffect transition="in" filter="slide(fromLeft)">
                                      <p:cBhvr>
                                        <p:cTn id="12" dur="75"/>
                                        <p:tgtEl>
                                          <p:spTgt spid="148494">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2" presetClass="entr" presetSubtype="8" dur="75" fill="hold" grpId="0" nodeType="clickEffect">
                                  <p:stCondLst>
                                    <p:cond delay="0"/>
                                  </p:stCondLst>
                                  <p:iterate type="lt">
                                    <p:tmPct val="100000"/>
                                  </p:iterate>
                                  <p:childTnLst>
                                    <p:set>
                                      <p:cBhvr>
                                        <p:cTn id="16" dur="1" fill="hold">
                                          <p:stCondLst>
                                            <p:cond delay="0"/>
                                          </p:stCondLst>
                                        </p:cTn>
                                        <p:tgtEl>
                                          <p:spTgt spid="148494">
                                            <p:txEl>
                                              <p:pRg st="2" end="2"/>
                                            </p:txEl>
                                          </p:spTgt>
                                        </p:tgtEl>
                                        <p:attrNameLst>
                                          <p:attrName>style.visibility</p:attrName>
                                        </p:attrNameLst>
                                      </p:cBhvr>
                                      <p:to>
                                        <p:strVal val="visible"/>
                                      </p:to>
                                    </p:set>
                                    <p:animEffect transition="in" filter="slide(fromLeft)">
                                      <p:cBhvr>
                                        <p:cTn id="17" dur="75"/>
                                        <p:tgtEl>
                                          <p:spTgt spid="148494">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 presetClass="entr" presetSubtype="8" dur="500" fill="hold" grpId="0" nodeType="clickEffect">
                                  <p:stCondLst>
                                    <p:cond delay="0"/>
                                  </p:stCondLst>
                                  <p:childTnLst>
                                    <p:set>
                                      <p:cBhvr>
                                        <p:cTn id="21" dur="1" fill="hold">
                                          <p:stCondLst>
                                            <p:cond delay="0"/>
                                          </p:stCondLst>
                                        </p:cTn>
                                        <p:tgtEl>
                                          <p:spTgt spid="148484"/>
                                        </p:tgtEl>
                                        <p:attrNameLst>
                                          <p:attrName>style.visibility</p:attrName>
                                        </p:attrNameLst>
                                      </p:cBhvr>
                                      <p:to>
                                        <p:strVal val="visible"/>
                                      </p:to>
                                    </p:set>
                                    <p:anim calcmode="lin" valueType="num">
                                      <p:cBhvr additive="base">
                                        <p:cTn id="22" dur="500" fill="hold"/>
                                        <p:tgtEl>
                                          <p:spTgt spid="148484"/>
                                        </p:tgtEl>
                                        <p:attrNameLst>
                                          <p:attrName>ppt_x</p:attrName>
                                        </p:attrNameLst>
                                      </p:cBhvr>
                                      <p:tavLst>
                                        <p:tav tm="0">
                                          <p:val>
                                            <p:strVal val="0-#ppt_w/2"/>
                                          </p:val>
                                        </p:tav>
                                        <p:tav tm="100000">
                                          <p:val>
                                            <p:strVal val="#ppt_x"/>
                                          </p:val>
                                        </p:tav>
                                      </p:tavLst>
                                    </p:anim>
                                    <p:anim calcmode="lin" valueType="num">
                                      <p:cBhvr additive="base">
                                        <p:cTn id="23" dur="500" fill="hold"/>
                                        <p:tgtEl>
                                          <p:spTgt spid="148484"/>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500"/>
                            </p:stCondLst>
                            <p:childTnLst>
                              <p:par>
                                <p:cTn id="25" presetID="9" presetClass="entr" presetSubtype="0" dur="500" fill="hold" grpId="0" nodeType="afterEffect">
                                  <p:stCondLst>
                                    <p:cond delay="0"/>
                                  </p:stCondLst>
                                  <p:childTnLst>
                                    <p:set>
                                      <p:cBhvr>
                                        <p:cTn id="26" dur="1" fill="hold">
                                          <p:stCondLst>
                                            <p:cond delay="0"/>
                                          </p:stCondLst>
                                        </p:cTn>
                                        <p:tgtEl>
                                          <p:spTgt spid="148486"/>
                                        </p:tgtEl>
                                        <p:attrNameLst>
                                          <p:attrName>style.visibility</p:attrName>
                                        </p:attrNameLst>
                                      </p:cBhvr>
                                      <p:to>
                                        <p:strVal val="visible"/>
                                      </p:to>
                                    </p:set>
                                    <p:animEffect transition="in" filter="dissolve">
                                      <p:cBhvr>
                                        <p:cTn id="27" dur="500"/>
                                        <p:tgtEl>
                                          <p:spTgt spid="148486"/>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 presetClass="entr" presetSubtype="8" dur="500" fill="hold" grpId="0" nodeType="clickEffect">
                                  <p:stCondLst>
                                    <p:cond delay="0"/>
                                  </p:stCondLst>
                                  <p:childTnLst>
                                    <p:set>
                                      <p:cBhvr>
                                        <p:cTn id="31" dur="1" fill="hold">
                                          <p:stCondLst>
                                            <p:cond delay="0"/>
                                          </p:stCondLst>
                                        </p:cTn>
                                        <p:tgtEl>
                                          <p:spTgt spid="148485"/>
                                        </p:tgtEl>
                                        <p:attrNameLst>
                                          <p:attrName>style.visibility</p:attrName>
                                        </p:attrNameLst>
                                      </p:cBhvr>
                                      <p:to>
                                        <p:strVal val="visible"/>
                                      </p:to>
                                    </p:set>
                                    <p:anim calcmode="lin" valueType="num">
                                      <p:cBhvr additive="base">
                                        <p:cTn id="32" dur="500" fill="hold"/>
                                        <p:tgtEl>
                                          <p:spTgt spid="148485"/>
                                        </p:tgtEl>
                                        <p:attrNameLst>
                                          <p:attrName>ppt_x</p:attrName>
                                        </p:attrNameLst>
                                      </p:cBhvr>
                                      <p:tavLst>
                                        <p:tav tm="0">
                                          <p:val>
                                            <p:strVal val="0-#ppt_w/2"/>
                                          </p:val>
                                        </p:tav>
                                        <p:tav tm="100000">
                                          <p:val>
                                            <p:strVal val="#ppt_x"/>
                                          </p:val>
                                        </p:tav>
                                      </p:tavLst>
                                    </p:anim>
                                    <p:anim calcmode="lin" valueType="num">
                                      <p:cBhvr additive="base">
                                        <p:cTn id="33" dur="500" fill="hold"/>
                                        <p:tgtEl>
                                          <p:spTgt spid="148485"/>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00"/>
                            </p:stCondLst>
                            <p:childTnLst>
                              <p:par>
                                <p:cTn id="35" presetID="9" presetClass="entr" presetSubtype="0" dur="500" fill="hold" grpId="0" nodeType="afterEffect">
                                  <p:stCondLst>
                                    <p:cond delay="0"/>
                                  </p:stCondLst>
                                  <p:childTnLst>
                                    <p:set>
                                      <p:cBhvr>
                                        <p:cTn id="36" dur="1" fill="hold">
                                          <p:stCondLst>
                                            <p:cond delay="0"/>
                                          </p:stCondLst>
                                        </p:cTn>
                                        <p:tgtEl>
                                          <p:spTgt spid="148487"/>
                                        </p:tgtEl>
                                        <p:attrNameLst>
                                          <p:attrName>style.visibility</p:attrName>
                                        </p:attrNameLst>
                                      </p:cBhvr>
                                      <p:to>
                                        <p:strVal val="visible"/>
                                      </p:to>
                                    </p:set>
                                    <p:animEffect transition="in" filter="dissolve">
                                      <p:cBhvr>
                                        <p:cTn id="37" dur="500"/>
                                        <p:tgtEl>
                                          <p:spTgt spid="148487"/>
                                        </p:tgtEl>
                                      </p:cBhvr>
                                    </p:animEffect>
                                  </p:childTnLst>
                                </p:cTn>
                              </p:par>
                            </p:childTnLst>
                          </p:cTn>
                        </p:par>
                        <p:par>
                          <p:cTn id="38" fill="hold" nodeType="afterGroup">
                            <p:stCondLst>
                              <p:cond delay="1000"/>
                            </p:stCondLst>
                            <p:childTnLst>
                              <p:par>
                                <p:cTn id="39" presetID="17" presetClass="entr" presetSubtype="1" dur="500" fill="hold" nodeType="afterEffect">
                                  <p:stCondLst>
                                    <p:cond delay="0"/>
                                  </p:stCondLst>
                                  <p:childTnLst>
                                    <p:set>
                                      <p:cBhvr>
                                        <p:cTn id="40" dur="1" fill="hold">
                                          <p:stCondLst>
                                            <p:cond delay="0"/>
                                          </p:stCondLst>
                                        </p:cTn>
                                        <p:tgtEl>
                                          <p:spTgt spid="148489"/>
                                        </p:tgtEl>
                                        <p:attrNameLst>
                                          <p:attrName>style.visibility</p:attrName>
                                        </p:attrNameLst>
                                      </p:cBhvr>
                                      <p:to>
                                        <p:strVal val="visible"/>
                                      </p:to>
                                    </p:set>
                                    <p:anim calcmode="lin" valueType="num">
                                      <p:cBhvr>
                                        <p:cTn id="41" dur="500" fill="hold"/>
                                        <p:tgtEl>
                                          <p:spTgt spid="148489"/>
                                        </p:tgtEl>
                                        <p:attrNameLst>
                                          <p:attrName>ppt_x</p:attrName>
                                        </p:attrNameLst>
                                      </p:cBhvr>
                                      <p:tavLst>
                                        <p:tav tm="0">
                                          <p:val>
                                            <p:strVal val="#ppt_x"/>
                                          </p:val>
                                        </p:tav>
                                        <p:tav tm="100000">
                                          <p:val>
                                            <p:strVal val="#ppt_x"/>
                                          </p:val>
                                        </p:tav>
                                      </p:tavLst>
                                    </p:anim>
                                    <p:anim calcmode="lin" valueType="num">
                                      <p:cBhvr>
                                        <p:cTn id="42" dur="500" fill="hold"/>
                                        <p:tgtEl>
                                          <p:spTgt spid="148489"/>
                                        </p:tgtEl>
                                        <p:attrNameLst>
                                          <p:attrName>ppt_y</p:attrName>
                                        </p:attrNameLst>
                                      </p:cBhvr>
                                      <p:tavLst>
                                        <p:tav tm="0">
                                          <p:val>
                                            <p:strVal val="#ppt_y-#ppt_h/2"/>
                                          </p:val>
                                        </p:tav>
                                        <p:tav tm="100000">
                                          <p:val>
                                            <p:strVal val="#ppt_y"/>
                                          </p:val>
                                        </p:tav>
                                      </p:tavLst>
                                    </p:anim>
                                    <p:anim calcmode="lin" valueType="num">
                                      <p:cBhvr>
                                        <p:cTn id="43" dur="500" fill="hold"/>
                                        <p:tgtEl>
                                          <p:spTgt spid="148489"/>
                                        </p:tgtEl>
                                        <p:attrNameLst>
                                          <p:attrName>ppt_w</p:attrName>
                                        </p:attrNameLst>
                                      </p:cBhvr>
                                      <p:tavLst>
                                        <p:tav tm="0">
                                          <p:val>
                                            <p:strVal val="#ppt_w"/>
                                          </p:val>
                                        </p:tav>
                                        <p:tav tm="100000">
                                          <p:val>
                                            <p:strVal val="#ppt_w"/>
                                          </p:val>
                                        </p:tav>
                                      </p:tavLst>
                                    </p:anim>
                                    <p:anim calcmode="lin" valueType="num">
                                      <p:cBhvr>
                                        <p:cTn id="44" dur="500" fill="hold"/>
                                        <p:tgtEl>
                                          <p:spTgt spid="148489"/>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2" presetClass="entr" presetSubtype="4" dur="300" fill="hold" grpId="0" nodeType="clickEffect">
                                  <p:stCondLst>
                                    <p:cond delay="0"/>
                                  </p:stCondLst>
                                  <p:iterate type="wd">
                                    <p:tmPct val="100000"/>
                                  </p:iterate>
                                  <p:childTnLst>
                                    <p:set>
                                      <p:cBhvr>
                                        <p:cTn id="48" dur="1" fill="hold">
                                          <p:stCondLst>
                                            <p:cond delay="0"/>
                                          </p:stCondLst>
                                        </p:cTn>
                                        <p:tgtEl>
                                          <p:spTgt spid="148490"/>
                                        </p:tgtEl>
                                        <p:attrNameLst>
                                          <p:attrName>style.visibility</p:attrName>
                                        </p:attrNameLst>
                                      </p:cBhvr>
                                      <p:to>
                                        <p:strVal val="visible"/>
                                      </p:to>
                                    </p:set>
                                    <p:anim calcmode="lin" valueType="num">
                                      <p:cBhvr additive="base">
                                        <p:cTn id="49" dur="300" fill="hold"/>
                                        <p:tgtEl>
                                          <p:spTgt spid="148490"/>
                                        </p:tgtEl>
                                        <p:attrNameLst>
                                          <p:attrName>ppt_x</p:attrName>
                                        </p:attrNameLst>
                                      </p:cBhvr>
                                      <p:tavLst>
                                        <p:tav tm="0">
                                          <p:val>
                                            <p:strVal val="#ppt_x"/>
                                          </p:val>
                                        </p:tav>
                                        <p:tav tm="100000">
                                          <p:val>
                                            <p:strVal val="#ppt_x"/>
                                          </p:val>
                                        </p:tav>
                                      </p:tavLst>
                                    </p:anim>
                                    <p:anim calcmode="lin" valueType="num">
                                      <p:cBhvr additive="base">
                                        <p:cTn id="50" dur="300" fill="hold"/>
                                        <p:tgtEl>
                                          <p:spTgt spid="1484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p:bldP spid="148485" grpId="0"/>
      <p:bldP spid="148486" grpId="0"/>
      <p:bldP spid="148487" grpId="0"/>
      <p:bldP spid="148490" grpId="0"/>
      <p:bldP spid="148494" grpId="0" uiExpand="1" build="p"/>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2529" name="文本框 65539"/>
          <p:cNvSpPr txBox="1"/>
          <p:nvPr/>
        </p:nvSpPr>
        <p:spPr>
          <a:xfrm>
            <a:off x="1042988" y="333375"/>
            <a:ext cx="6661150" cy="1127125"/>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400" i="0">
                <a:solidFill>
                  <a:schemeClr val="tx1"/>
                </a:solidFill>
                <a:latin typeface="Times New Roman" panose="02020603050405020304" pitchFamily="18" charset="0"/>
              </a:rPr>
              <a:t>课文记叙了与藤野先生相处的哪几</a:t>
            </a:r>
            <a:endParaRPr lang="zh-CN" altLang="en-US" sz="3400" i="0">
              <a:solidFill>
                <a:schemeClr val="tx1"/>
              </a:solidFill>
              <a:latin typeface="Times New Roman" panose="02020603050405020304" pitchFamily="18" charset="0"/>
            </a:endParaRPr>
          </a:p>
          <a:p>
            <a:r>
              <a:rPr lang="zh-CN" altLang="en-US" sz="3400" i="0">
                <a:solidFill>
                  <a:schemeClr val="tx1"/>
                </a:solidFill>
                <a:latin typeface="Times New Roman" panose="02020603050405020304" pitchFamily="18" charset="0"/>
              </a:rPr>
              <a:t>件事？表现了他的什么品质？</a:t>
            </a:r>
            <a:endParaRPr lang="zh-CN" altLang="en-US" sz="3400" i="0">
              <a:solidFill>
                <a:schemeClr val="tx1"/>
              </a:solidFill>
              <a:latin typeface="Times New Roman" panose="02020603050405020304" pitchFamily="18" charset="0"/>
            </a:endParaRPr>
          </a:p>
        </p:txBody>
      </p:sp>
      <p:sp>
        <p:nvSpPr>
          <p:cNvPr id="65541" name="文本框 65540"/>
          <p:cNvSpPr txBox="1"/>
          <p:nvPr/>
        </p:nvSpPr>
        <p:spPr>
          <a:xfrm>
            <a:off x="1066800" y="1828800"/>
            <a:ext cx="2940050" cy="64135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添改讲义——</a:t>
            </a:r>
            <a:endParaRPr lang="zh-CN" altLang="en-US" sz="3600" i="0">
              <a:solidFill>
                <a:schemeClr val="tx1"/>
              </a:solidFill>
              <a:latin typeface="Times New Roman" panose="02020603050405020304" pitchFamily="18" charset="0"/>
            </a:endParaRPr>
          </a:p>
        </p:txBody>
      </p:sp>
      <p:sp>
        <p:nvSpPr>
          <p:cNvPr id="65542" name="文本框 65541"/>
          <p:cNvSpPr txBox="1"/>
          <p:nvPr/>
        </p:nvSpPr>
        <p:spPr>
          <a:xfrm>
            <a:off x="3924300" y="1844675"/>
            <a:ext cx="2025650"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认真负责</a:t>
            </a:r>
            <a:endParaRPr lang="zh-CN" altLang="en-US" sz="3600" i="0">
              <a:solidFill>
                <a:schemeClr val="tx1"/>
              </a:solidFill>
              <a:latin typeface="Times New Roman" panose="02020603050405020304" pitchFamily="18" charset="0"/>
            </a:endParaRPr>
          </a:p>
        </p:txBody>
      </p:sp>
      <p:sp>
        <p:nvSpPr>
          <p:cNvPr id="65543" name="文本框 65542"/>
          <p:cNvSpPr txBox="1"/>
          <p:nvPr/>
        </p:nvSpPr>
        <p:spPr>
          <a:xfrm>
            <a:off x="914400" y="2667000"/>
            <a:ext cx="3167063" cy="646113"/>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solidFill>
                  <a:schemeClr val="tx1"/>
                </a:solidFill>
                <a:latin typeface="Times New Roman" panose="02020603050405020304" pitchFamily="18" charset="0"/>
              </a:rPr>
              <a:t>纠正解剖图</a:t>
            </a:r>
            <a:r>
              <a:rPr lang="zh-CN" altLang="en-US" sz="3600" i="0">
                <a:solidFill>
                  <a:schemeClr val="tx1"/>
                </a:solidFill>
                <a:latin typeface="Times New Roman" panose="02020603050405020304" pitchFamily="18" charset="0"/>
              </a:rPr>
              <a:t>——</a:t>
            </a:r>
            <a:endParaRPr lang="zh-CN" altLang="en-US" sz="3600" i="0">
              <a:solidFill>
                <a:schemeClr val="tx1"/>
              </a:solidFill>
              <a:latin typeface="Times New Roman" panose="02020603050405020304" pitchFamily="18" charset="0"/>
            </a:endParaRPr>
          </a:p>
        </p:txBody>
      </p:sp>
      <p:sp>
        <p:nvSpPr>
          <p:cNvPr id="65544" name="文本框 65543"/>
          <p:cNvSpPr txBox="1"/>
          <p:nvPr/>
        </p:nvSpPr>
        <p:spPr>
          <a:xfrm>
            <a:off x="3924300" y="2708275"/>
            <a:ext cx="2303463"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严格要求</a:t>
            </a:r>
            <a:endParaRPr lang="zh-CN" altLang="en-US" sz="3600" i="0">
              <a:solidFill>
                <a:schemeClr val="tx1"/>
              </a:solidFill>
              <a:latin typeface="Times New Roman" panose="02020603050405020304" pitchFamily="18" charset="0"/>
            </a:endParaRPr>
          </a:p>
        </p:txBody>
      </p:sp>
      <p:sp>
        <p:nvSpPr>
          <p:cNvPr id="65545" name="文本框 65544"/>
          <p:cNvSpPr txBox="1"/>
          <p:nvPr/>
        </p:nvSpPr>
        <p:spPr>
          <a:xfrm>
            <a:off x="990600" y="3581400"/>
            <a:ext cx="2940050" cy="64135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关心实习——</a:t>
            </a:r>
            <a:endParaRPr lang="zh-CN" altLang="en-US" sz="3600" i="0">
              <a:solidFill>
                <a:schemeClr val="tx1"/>
              </a:solidFill>
              <a:latin typeface="Times New Roman" panose="02020603050405020304" pitchFamily="18" charset="0"/>
            </a:endParaRPr>
          </a:p>
        </p:txBody>
      </p:sp>
      <p:sp>
        <p:nvSpPr>
          <p:cNvPr id="65548" name="文本框 65547"/>
          <p:cNvSpPr txBox="1"/>
          <p:nvPr/>
        </p:nvSpPr>
        <p:spPr>
          <a:xfrm>
            <a:off x="3851275" y="3573463"/>
            <a:ext cx="2305050"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热情诚恳</a:t>
            </a:r>
            <a:endParaRPr lang="zh-CN" altLang="en-US" sz="3600" i="0">
              <a:solidFill>
                <a:schemeClr val="tx1"/>
              </a:solidFill>
              <a:latin typeface="Times New Roman" panose="02020603050405020304" pitchFamily="18" charset="0"/>
            </a:endParaRPr>
          </a:p>
        </p:txBody>
      </p:sp>
      <p:sp>
        <p:nvSpPr>
          <p:cNvPr id="65549" name="文本框 65548"/>
          <p:cNvSpPr txBox="1"/>
          <p:nvPr/>
        </p:nvSpPr>
        <p:spPr>
          <a:xfrm>
            <a:off x="914400" y="4495800"/>
            <a:ext cx="2940050" cy="64135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了解裹脚——</a:t>
            </a:r>
            <a:endParaRPr lang="zh-CN" altLang="en-US" sz="3600" i="0">
              <a:solidFill>
                <a:schemeClr val="tx1"/>
              </a:solidFill>
              <a:latin typeface="Times New Roman" panose="02020603050405020304" pitchFamily="18" charset="0"/>
            </a:endParaRPr>
          </a:p>
        </p:txBody>
      </p:sp>
      <p:sp>
        <p:nvSpPr>
          <p:cNvPr id="65550" name="文本框 65549"/>
          <p:cNvSpPr txBox="1"/>
          <p:nvPr/>
        </p:nvSpPr>
        <p:spPr>
          <a:xfrm>
            <a:off x="3924300" y="4508500"/>
            <a:ext cx="2735263"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求实精神</a:t>
            </a:r>
            <a:endParaRPr lang="zh-CN" altLang="en-US" sz="3600" i="0">
              <a:solidFill>
                <a:schemeClr val="tx1"/>
              </a:solidFill>
              <a:latin typeface="Times New Roman" panose="02020603050405020304" pitchFamily="18" charset="0"/>
            </a:endParaRPr>
          </a:p>
        </p:txBody>
      </p:sp>
      <p:sp>
        <p:nvSpPr>
          <p:cNvPr id="65551" name="右大括号 65550"/>
          <p:cNvSpPr/>
          <p:nvPr/>
        </p:nvSpPr>
        <p:spPr>
          <a:xfrm>
            <a:off x="6659563" y="2205038"/>
            <a:ext cx="304800" cy="2667000"/>
          </a:xfrm>
          <a:prstGeom prst="rightBrace">
            <a:avLst>
              <a:gd name="adj1" fmla="val 72714"/>
              <a:gd name="adj2" fmla="val 50000"/>
            </a:avLst>
          </a:prstGeom>
          <a:noFill/>
          <a:ln w="9525" cap="flat" cmpd="sng">
            <a:solidFill>
              <a:schemeClr val="tx1"/>
            </a:solidFill>
            <a:prstDash val="solid"/>
            <a:round/>
            <a:headEnd type="none" w="med" len="med"/>
            <a:tailEnd type="none" w="med" len="med"/>
          </a:ln>
        </p:spPr>
        <p:txBody>
          <a:bodyPr anchor="t" anchorCtr="0"/>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endParaRPr lang="zh-CN" altLang="en-US">
              <a:latin typeface="Times New Roman" panose="02020603050405020304" pitchFamily="18" charset="0"/>
            </a:endParaRPr>
          </a:p>
        </p:txBody>
      </p:sp>
      <p:sp>
        <p:nvSpPr>
          <p:cNvPr id="65553" name="文本框 65552"/>
          <p:cNvSpPr txBox="1"/>
          <p:nvPr/>
        </p:nvSpPr>
        <p:spPr>
          <a:xfrm>
            <a:off x="6877050" y="2708275"/>
            <a:ext cx="733425" cy="2089150"/>
          </a:xfrm>
          <a:prstGeom prst="rect">
            <a:avLst/>
          </a:prstGeom>
          <a:noFill/>
          <a:ln w="12700">
            <a:noFill/>
          </a:ln>
        </p:spPr>
        <p:txBody>
          <a:bodyPr vert="eaVert"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rgbClr val="000099"/>
                </a:solidFill>
                <a:latin typeface="Times New Roman" panose="02020603050405020304" pitchFamily="18" charset="0"/>
                <a:ea typeface="黑体" panose="02010609060101010101" pitchFamily="49" charset="-122"/>
              </a:rPr>
              <a:t>正直热诚</a:t>
            </a:r>
            <a:endParaRPr lang="zh-CN" altLang="en-US" sz="3600" i="0">
              <a:solidFill>
                <a:srgbClr val="000099"/>
              </a:solidFill>
              <a:latin typeface="Times New Roman" panose="02020603050405020304" pitchFamily="18" charset="0"/>
              <a:ea typeface="黑体" panose="02010609060101010101" pitchFamily="49" charset="-122"/>
            </a:endParaRPr>
          </a:p>
        </p:txBody>
      </p:sp>
      <p:sp>
        <p:nvSpPr>
          <p:cNvPr id="22540" name="文本框 65553"/>
          <p:cNvSpPr txBox="1"/>
          <p:nvPr/>
        </p:nvSpPr>
        <p:spPr>
          <a:xfrm>
            <a:off x="-92075" y="2406650"/>
            <a:ext cx="184150" cy="519113"/>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endParaRPr lang="zh-CN" altLang="en-US" sz="2800" i="0">
              <a:solidFill>
                <a:schemeClr val="tx1"/>
              </a:solidFill>
              <a:latin typeface="Times New Roman" panose="02020603050405020304" pitchFamily="18" charset="0"/>
            </a:endParaRPr>
          </a:p>
        </p:txBody>
      </p:sp>
      <p:sp>
        <p:nvSpPr>
          <p:cNvPr id="65555" name="文本框 65554"/>
          <p:cNvSpPr txBox="1"/>
          <p:nvPr/>
        </p:nvSpPr>
        <p:spPr>
          <a:xfrm>
            <a:off x="7524750" y="2708275"/>
            <a:ext cx="733425" cy="1981200"/>
          </a:xfrm>
          <a:prstGeom prst="rect">
            <a:avLst/>
          </a:prstGeom>
          <a:noFill/>
          <a:ln w="12700">
            <a:noFill/>
          </a:ln>
        </p:spPr>
        <p:txBody>
          <a:bodyPr vert="eaVert"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rgbClr val="000099"/>
                </a:solidFill>
                <a:latin typeface="Times New Roman" panose="02020603050405020304" pitchFamily="18" charset="0"/>
                <a:ea typeface="黑体" panose="02010609060101010101" pitchFamily="49" charset="-122"/>
              </a:rPr>
              <a:t>治学严谨</a:t>
            </a:r>
            <a:endParaRPr lang="zh-CN" altLang="en-US" sz="3600" i="0">
              <a:solidFill>
                <a:srgbClr val="000099"/>
              </a:solidFill>
              <a:latin typeface="Times New Roman" panose="02020603050405020304" pitchFamily="18" charset="0"/>
              <a:ea typeface="黑体" panose="02010609060101010101" pitchFamily="49" charset="-122"/>
            </a:endParaRPr>
          </a:p>
        </p:txBody>
      </p:sp>
      <p:sp>
        <p:nvSpPr>
          <p:cNvPr id="65556" name="文本框 65555"/>
          <p:cNvSpPr txBox="1"/>
          <p:nvPr/>
        </p:nvSpPr>
        <p:spPr>
          <a:xfrm>
            <a:off x="8101013" y="2205038"/>
            <a:ext cx="733425" cy="3168650"/>
          </a:xfrm>
          <a:prstGeom prst="rect">
            <a:avLst/>
          </a:prstGeom>
          <a:noFill/>
          <a:ln w="12700">
            <a:noFill/>
          </a:ln>
        </p:spPr>
        <p:txBody>
          <a:bodyPr vert="eaVert"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rgbClr val="000099"/>
                </a:solidFill>
                <a:latin typeface="Times New Roman" panose="02020603050405020304" pitchFamily="18" charset="0"/>
                <a:ea typeface="黑体" panose="02010609060101010101" pitchFamily="49" charset="-122"/>
              </a:rPr>
              <a:t>没有民族偏见</a:t>
            </a:r>
            <a:endParaRPr lang="zh-CN" altLang="en-US" sz="3600" i="0">
              <a:solidFill>
                <a:srgbClr val="000099"/>
              </a:solidFill>
              <a:latin typeface="Times New Roman" panose="02020603050405020304" pitchFamily="18" charset="0"/>
              <a:ea typeface="黑体" panose="02010609060101010101" pitchFamily="49" charset="-122"/>
            </a:endParaRPr>
          </a:p>
        </p:txBody>
      </p:sp>
      <p:sp>
        <p:nvSpPr>
          <p:cNvPr id="65560" name="文本框 65559"/>
          <p:cNvSpPr txBox="1"/>
          <p:nvPr/>
        </p:nvSpPr>
        <p:spPr>
          <a:xfrm>
            <a:off x="1828800" y="5410200"/>
            <a:ext cx="7119938" cy="1066800"/>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latin typeface="Times New Roman" panose="02020603050405020304" pitchFamily="18" charset="0"/>
              </a:rPr>
              <a:t>课文具体写了四个典型事例，从不同的</a:t>
            </a:r>
            <a:endParaRPr lang="zh-CN" altLang="en-US" sz="3200" i="0">
              <a:latin typeface="Times New Roman" panose="02020603050405020304" pitchFamily="18" charset="0"/>
            </a:endParaRPr>
          </a:p>
          <a:p>
            <a:r>
              <a:rPr lang="zh-CN" altLang="en-US" sz="3200" i="0">
                <a:latin typeface="Times New Roman" panose="02020603050405020304" pitchFamily="18" charset="0"/>
              </a:rPr>
              <a:t>侧面表现了藤野先生的高贵品质。</a:t>
            </a:r>
            <a:endParaRPr lang="zh-CN" altLang="en-US" sz="3200" i="0">
              <a:latin typeface="Times New Roman" panose="02020603050405020304" pitchFamily="18" charset="0"/>
            </a:endParaRPr>
          </a:p>
        </p:txBody>
      </p:sp>
      <p:pic>
        <p:nvPicPr>
          <p:cNvPr id="65563" name="图片 65562" descr="13TBC143 "/>
          <p:cNvPicPr>
            <a:picLocks noChangeAspect="1"/>
          </p:cNvPicPr>
          <p:nvPr/>
        </p:nvPicPr>
        <p:blipFill>
          <a:blip r:embed="rId2"/>
          <a:stretch>
            <a:fillRect/>
          </a:stretch>
        </p:blipFill>
        <p:spPr>
          <a:xfrm>
            <a:off x="609600" y="5410200"/>
            <a:ext cx="1295400" cy="1041400"/>
          </a:xfrm>
          <a:prstGeom prst="rect">
            <a:avLst/>
          </a:prstGeom>
          <a:noFill/>
          <a:ln w="9525">
            <a:noFill/>
          </a:ln>
        </p:spPr>
      </p:pic>
      <p:sp>
        <p:nvSpPr>
          <p:cNvPr id="65568" name="文本框 65567"/>
          <p:cNvSpPr txBox="1"/>
          <p:nvPr/>
        </p:nvSpPr>
        <p:spPr>
          <a:xfrm>
            <a:off x="5651500" y="1916113"/>
            <a:ext cx="1512888" cy="519112"/>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2800" i="0">
                <a:solidFill>
                  <a:schemeClr val="tx1"/>
                </a:solidFill>
                <a:latin typeface="Times New Roman" panose="02020603050405020304" pitchFamily="18" charset="0"/>
              </a:rPr>
              <a:t>（详）</a:t>
            </a:r>
            <a:endParaRPr lang="zh-CN" altLang="en-US" sz="2800" i="0">
              <a:solidFill>
                <a:schemeClr val="tx1"/>
              </a:solidFill>
              <a:latin typeface="Times New Roman" panose="02020603050405020304" pitchFamily="18" charset="0"/>
            </a:endParaRPr>
          </a:p>
        </p:txBody>
      </p:sp>
      <p:sp>
        <p:nvSpPr>
          <p:cNvPr id="65569" name="文本框 65568"/>
          <p:cNvSpPr txBox="1"/>
          <p:nvPr/>
        </p:nvSpPr>
        <p:spPr>
          <a:xfrm>
            <a:off x="5580063" y="2781300"/>
            <a:ext cx="1655762" cy="519113"/>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2800" i="0">
                <a:solidFill>
                  <a:schemeClr val="tx1"/>
                </a:solidFill>
                <a:latin typeface="Times New Roman" panose="02020603050405020304" pitchFamily="18" charset="0"/>
              </a:rPr>
              <a:t>（详）</a:t>
            </a:r>
            <a:endParaRPr lang="zh-CN" altLang="en-US" sz="2800" i="0">
              <a:solidFill>
                <a:schemeClr val="tx1"/>
              </a:solidFill>
              <a:latin typeface="Times New Roman" panose="02020603050405020304" pitchFamily="18" charset="0"/>
            </a:endParaRPr>
          </a:p>
        </p:txBody>
      </p:sp>
      <p:sp>
        <p:nvSpPr>
          <p:cNvPr id="65570" name="文本框 65569"/>
          <p:cNvSpPr txBox="1"/>
          <p:nvPr/>
        </p:nvSpPr>
        <p:spPr>
          <a:xfrm>
            <a:off x="5580063" y="3644900"/>
            <a:ext cx="1655762" cy="519113"/>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2800" i="0">
                <a:solidFill>
                  <a:schemeClr val="tx1"/>
                </a:solidFill>
                <a:latin typeface="Times New Roman" panose="02020603050405020304" pitchFamily="18" charset="0"/>
              </a:rPr>
              <a:t>（略）</a:t>
            </a:r>
            <a:endParaRPr lang="zh-CN" altLang="en-US" sz="2800" i="0">
              <a:solidFill>
                <a:schemeClr val="tx1"/>
              </a:solidFill>
              <a:latin typeface="Times New Roman" panose="02020603050405020304" pitchFamily="18" charset="0"/>
            </a:endParaRPr>
          </a:p>
        </p:txBody>
      </p:sp>
      <p:sp>
        <p:nvSpPr>
          <p:cNvPr id="65571" name="文本框 65570"/>
          <p:cNvSpPr txBox="1"/>
          <p:nvPr/>
        </p:nvSpPr>
        <p:spPr>
          <a:xfrm>
            <a:off x="5580063" y="4581525"/>
            <a:ext cx="1655762" cy="519113"/>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2800" i="0">
                <a:solidFill>
                  <a:schemeClr val="tx1"/>
                </a:solidFill>
                <a:latin typeface="Times New Roman" panose="02020603050405020304" pitchFamily="18" charset="0"/>
              </a:rPr>
              <a:t>（略）</a:t>
            </a:r>
            <a:endParaRPr lang="zh-CN" altLang="en-US" sz="2800" i="0">
              <a:solidFill>
                <a:schemeClr val="tx1"/>
              </a:solidFill>
              <a:latin typeface="Times New Roman" panose="02020603050405020304" pitchFamily="18" charset="0"/>
            </a:endParaRPr>
          </a:p>
        </p:txBody>
      </p:sp>
      <p:sp>
        <p:nvSpPr>
          <p:cNvPr id="22549"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13</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dur="500" fill="hold" grpId="0" nodeType="clickEffect">
                                  <p:stCondLst>
                                    <p:cond delay="0"/>
                                  </p:stCondLst>
                                  <p:childTnLst>
                                    <p:set>
                                      <p:cBhvr>
                                        <p:cTn id="6" dur="1" fill="hold">
                                          <p:stCondLst>
                                            <p:cond delay="0"/>
                                          </p:stCondLst>
                                        </p:cTn>
                                        <p:tgtEl>
                                          <p:spTgt spid="65541"/>
                                        </p:tgtEl>
                                        <p:attrNameLst>
                                          <p:attrName>style.visibility</p:attrName>
                                        </p:attrNameLst>
                                      </p:cBhvr>
                                      <p:to>
                                        <p:strVal val="visible"/>
                                      </p:to>
                                    </p:set>
                                    <p:anim calcmode="lin" valueType="num">
                                      <p:cBhvr additive="base">
                                        <p:cTn id="7" dur="500" fill="hold"/>
                                        <p:tgtEl>
                                          <p:spTgt spid="65541"/>
                                        </p:tgtEl>
                                        <p:attrNameLst>
                                          <p:attrName>ppt_x</p:attrName>
                                        </p:attrNameLst>
                                      </p:cBhvr>
                                      <p:tavLst>
                                        <p:tav tm="0">
                                          <p:val>
                                            <p:strVal val="0-#ppt_w/2"/>
                                          </p:val>
                                        </p:tav>
                                        <p:tav tm="100000">
                                          <p:val>
                                            <p:strVal val="#ppt_x"/>
                                          </p:val>
                                        </p:tav>
                                      </p:tavLst>
                                    </p:anim>
                                    <p:anim calcmode="lin" valueType="num">
                                      <p:cBhvr additive="base">
                                        <p:cTn id="8" dur="500" fill="hold"/>
                                        <p:tgtEl>
                                          <p:spTgt spid="6554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2" dur="500" fill="hold" grpId="0" nodeType="clickEffect">
                                  <p:stCondLst>
                                    <p:cond delay="0"/>
                                  </p:stCondLst>
                                  <p:childTnLst>
                                    <p:set>
                                      <p:cBhvr>
                                        <p:cTn id="12" dur="1" fill="hold">
                                          <p:stCondLst>
                                            <p:cond delay="0"/>
                                          </p:stCondLst>
                                        </p:cTn>
                                        <p:tgtEl>
                                          <p:spTgt spid="65542"/>
                                        </p:tgtEl>
                                        <p:attrNameLst>
                                          <p:attrName>style.visibility</p:attrName>
                                        </p:attrNameLst>
                                      </p:cBhvr>
                                      <p:to>
                                        <p:strVal val="visible"/>
                                      </p:to>
                                    </p:set>
                                    <p:anim calcmode="lin" valueType="num">
                                      <p:cBhvr additive="base">
                                        <p:cTn id="13" dur="500" fill="hold"/>
                                        <p:tgtEl>
                                          <p:spTgt spid="65542"/>
                                        </p:tgtEl>
                                        <p:attrNameLst>
                                          <p:attrName>ppt_x</p:attrName>
                                        </p:attrNameLst>
                                      </p:cBhvr>
                                      <p:tavLst>
                                        <p:tav tm="0">
                                          <p:val>
                                            <p:strVal val="1+#ppt_w/2"/>
                                          </p:val>
                                        </p:tav>
                                        <p:tav tm="100000">
                                          <p:val>
                                            <p:strVal val="#ppt_x"/>
                                          </p:val>
                                        </p:tav>
                                      </p:tavLst>
                                    </p:anim>
                                    <p:anim calcmode="lin" valueType="num">
                                      <p:cBhvr additive="base">
                                        <p:cTn id="14" dur="500" fill="hold"/>
                                        <p:tgtEl>
                                          <p:spTgt spid="6554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8" dur="500" fill="hold" grpId="0" nodeType="clickEffect">
                                  <p:stCondLst>
                                    <p:cond delay="0"/>
                                  </p:stCondLst>
                                  <p:childTnLst>
                                    <p:set>
                                      <p:cBhvr>
                                        <p:cTn id="18" dur="1" fill="hold">
                                          <p:stCondLst>
                                            <p:cond delay="0"/>
                                          </p:stCondLst>
                                        </p:cTn>
                                        <p:tgtEl>
                                          <p:spTgt spid="65543"/>
                                        </p:tgtEl>
                                        <p:attrNameLst>
                                          <p:attrName>style.visibility</p:attrName>
                                        </p:attrNameLst>
                                      </p:cBhvr>
                                      <p:to>
                                        <p:strVal val="visible"/>
                                      </p:to>
                                    </p:set>
                                    <p:anim calcmode="lin" valueType="num">
                                      <p:cBhvr additive="base">
                                        <p:cTn id="19" dur="500" fill="hold"/>
                                        <p:tgtEl>
                                          <p:spTgt spid="65543"/>
                                        </p:tgtEl>
                                        <p:attrNameLst>
                                          <p:attrName>ppt_x</p:attrName>
                                        </p:attrNameLst>
                                      </p:cBhvr>
                                      <p:tavLst>
                                        <p:tav tm="0">
                                          <p:val>
                                            <p:strVal val="0-#ppt_w/2"/>
                                          </p:val>
                                        </p:tav>
                                        <p:tav tm="100000">
                                          <p:val>
                                            <p:strVal val="#ppt_x"/>
                                          </p:val>
                                        </p:tav>
                                      </p:tavLst>
                                    </p:anim>
                                    <p:anim calcmode="lin" valueType="num">
                                      <p:cBhvr additive="base">
                                        <p:cTn id="20" dur="500" fill="hold"/>
                                        <p:tgtEl>
                                          <p:spTgt spid="6554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2" dur="500" fill="hold" grpId="0" nodeType="clickEffect">
                                  <p:stCondLst>
                                    <p:cond delay="0"/>
                                  </p:stCondLst>
                                  <p:childTnLst>
                                    <p:set>
                                      <p:cBhvr>
                                        <p:cTn id="24" dur="1" fill="hold">
                                          <p:stCondLst>
                                            <p:cond delay="0"/>
                                          </p:stCondLst>
                                        </p:cTn>
                                        <p:tgtEl>
                                          <p:spTgt spid="65544"/>
                                        </p:tgtEl>
                                        <p:attrNameLst>
                                          <p:attrName>style.visibility</p:attrName>
                                        </p:attrNameLst>
                                      </p:cBhvr>
                                      <p:to>
                                        <p:strVal val="visible"/>
                                      </p:to>
                                    </p:set>
                                    <p:anim calcmode="lin" valueType="num">
                                      <p:cBhvr additive="base">
                                        <p:cTn id="25" dur="500" fill="hold"/>
                                        <p:tgtEl>
                                          <p:spTgt spid="65544"/>
                                        </p:tgtEl>
                                        <p:attrNameLst>
                                          <p:attrName>ppt_x</p:attrName>
                                        </p:attrNameLst>
                                      </p:cBhvr>
                                      <p:tavLst>
                                        <p:tav tm="0">
                                          <p:val>
                                            <p:strVal val="1+#ppt_w/2"/>
                                          </p:val>
                                        </p:tav>
                                        <p:tav tm="100000">
                                          <p:val>
                                            <p:strVal val="#ppt_x"/>
                                          </p:val>
                                        </p:tav>
                                      </p:tavLst>
                                    </p:anim>
                                    <p:anim calcmode="lin" valueType="num">
                                      <p:cBhvr additive="base">
                                        <p:cTn id="26" dur="500" fill="hold"/>
                                        <p:tgtEl>
                                          <p:spTgt spid="6554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8" dur="500" fill="hold" grpId="0" nodeType="clickEffect">
                                  <p:stCondLst>
                                    <p:cond delay="0"/>
                                  </p:stCondLst>
                                  <p:childTnLst>
                                    <p:set>
                                      <p:cBhvr>
                                        <p:cTn id="30" dur="1" fill="hold">
                                          <p:stCondLst>
                                            <p:cond delay="0"/>
                                          </p:stCondLst>
                                        </p:cTn>
                                        <p:tgtEl>
                                          <p:spTgt spid="65545"/>
                                        </p:tgtEl>
                                        <p:attrNameLst>
                                          <p:attrName>style.visibility</p:attrName>
                                        </p:attrNameLst>
                                      </p:cBhvr>
                                      <p:to>
                                        <p:strVal val="visible"/>
                                      </p:to>
                                    </p:set>
                                    <p:anim calcmode="lin" valueType="num">
                                      <p:cBhvr additive="base">
                                        <p:cTn id="31" dur="500" fill="hold"/>
                                        <p:tgtEl>
                                          <p:spTgt spid="65545"/>
                                        </p:tgtEl>
                                        <p:attrNameLst>
                                          <p:attrName>ppt_x</p:attrName>
                                        </p:attrNameLst>
                                      </p:cBhvr>
                                      <p:tavLst>
                                        <p:tav tm="0">
                                          <p:val>
                                            <p:strVal val="0-#ppt_w/2"/>
                                          </p:val>
                                        </p:tav>
                                        <p:tav tm="100000">
                                          <p:val>
                                            <p:strVal val="#ppt_x"/>
                                          </p:val>
                                        </p:tav>
                                      </p:tavLst>
                                    </p:anim>
                                    <p:anim calcmode="lin" valueType="num">
                                      <p:cBhvr additive="base">
                                        <p:cTn id="32" dur="500" fill="hold"/>
                                        <p:tgtEl>
                                          <p:spTgt spid="6554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2" dur="500" fill="hold" grpId="0" nodeType="clickEffect">
                                  <p:stCondLst>
                                    <p:cond delay="0"/>
                                  </p:stCondLst>
                                  <p:childTnLst>
                                    <p:set>
                                      <p:cBhvr>
                                        <p:cTn id="36" dur="1" fill="hold">
                                          <p:stCondLst>
                                            <p:cond delay="0"/>
                                          </p:stCondLst>
                                        </p:cTn>
                                        <p:tgtEl>
                                          <p:spTgt spid="65548"/>
                                        </p:tgtEl>
                                        <p:attrNameLst>
                                          <p:attrName>style.visibility</p:attrName>
                                        </p:attrNameLst>
                                      </p:cBhvr>
                                      <p:to>
                                        <p:strVal val="visible"/>
                                      </p:to>
                                    </p:set>
                                    <p:anim calcmode="lin" valueType="num">
                                      <p:cBhvr additive="base">
                                        <p:cTn id="37" dur="500" fill="hold"/>
                                        <p:tgtEl>
                                          <p:spTgt spid="65548"/>
                                        </p:tgtEl>
                                        <p:attrNameLst>
                                          <p:attrName>ppt_x</p:attrName>
                                        </p:attrNameLst>
                                      </p:cBhvr>
                                      <p:tavLst>
                                        <p:tav tm="0">
                                          <p:val>
                                            <p:strVal val="1+#ppt_w/2"/>
                                          </p:val>
                                        </p:tav>
                                        <p:tav tm="100000">
                                          <p:val>
                                            <p:strVal val="#ppt_x"/>
                                          </p:val>
                                        </p:tav>
                                      </p:tavLst>
                                    </p:anim>
                                    <p:anim calcmode="lin" valueType="num">
                                      <p:cBhvr additive="base">
                                        <p:cTn id="38" dur="500" fill="hold"/>
                                        <p:tgtEl>
                                          <p:spTgt spid="6554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2" presetClass="entr" presetSubtype="8" dur="500" fill="hold" grpId="0" nodeType="clickEffect">
                                  <p:stCondLst>
                                    <p:cond delay="0"/>
                                  </p:stCondLst>
                                  <p:childTnLst>
                                    <p:set>
                                      <p:cBhvr>
                                        <p:cTn id="42" dur="1" fill="hold">
                                          <p:stCondLst>
                                            <p:cond delay="0"/>
                                          </p:stCondLst>
                                        </p:cTn>
                                        <p:tgtEl>
                                          <p:spTgt spid="65549"/>
                                        </p:tgtEl>
                                        <p:attrNameLst>
                                          <p:attrName>style.visibility</p:attrName>
                                        </p:attrNameLst>
                                      </p:cBhvr>
                                      <p:to>
                                        <p:strVal val="visible"/>
                                      </p:to>
                                    </p:set>
                                    <p:anim calcmode="lin" valueType="num">
                                      <p:cBhvr additive="base">
                                        <p:cTn id="43" dur="500" fill="hold"/>
                                        <p:tgtEl>
                                          <p:spTgt spid="65549"/>
                                        </p:tgtEl>
                                        <p:attrNameLst>
                                          <p:attrName>ppt_x</p:attrName>
                                        </p:attrNameLst>
                                      </p:cBhvr>
                                      <p:tavLst>
                                        <p:tav tm="0">
                                          <p:val>
                                            <p:strVal val="0-#ppt_w/2"/>
                                          </p:val>
                                        </p:tav>
                                        <p:tav tm="100000">
                                          <p:val>
                                            <p:strVal val="#ppt_x"/>
                                          </p:val>
                                        </p:tav>
                                      </p:tavLst>
                                    </p:anim>
                                    <p:anim calcmode="lin" valueType="num">
                                      <p:cBhvr additive="base">
                                        <p:cTn id="44" dur="500" fill="hold"/>
                                        <p:tgtEl>
                                          <p:spTgt spid="6554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2" presetClass="entr" presetSubtype="2" dur="500" fill="hold" grpId="0" nodeType="clickEffect">
                                  <p:stCondLst>
                                    <p:cond delay="0"/>
                                  </p:stCondLst>
                                  <p:childTnLst>
                                    <p:set>
                                      <p:cBhvr>
                                        <p:cTn id="48" dur="1" fill="hold">
                                          <p:stCondLst>
                                            <p:cond delay="0"/>
                                          </p:stCondLst>
                                        </p:cTn>
                                        <p:tgtEl>
                                          <p:spTgt spid="65550"/>
                                        </p:tgtEl>
                                        <p:attrNameLst>
                                          <p:attrName>style.visibility</p:attrName>
                                        </p:attrNameLst>
                                      </p:cBhvr>
                                      <p:to>
                                        <p:strVal val="visible"/>
                                      </p:to>
                                    </p:set>
                                    <p:anim calcmode="lin" valueType="num">
                                      <p:cBhvr additive="base">
                                        <p:cTn id="49" dur="500" fill="hold"/>
                                        <p:tgtEl>
                                          <p:spTgt spid="65550"/>
                                        </p:tgtEl>
                                        <p:attrNameLst>
                                          <p:attrName>ppt_x</p:attrName>
                                        </p:attrNameLst>
                                      </p:cBhvr>
                                      <p:tavLst>
                                        <p:tav tm="0">
                                          <p:val>
                                            <p:strVal val="1+#ppt_w/2"/>
                                          </p:val>
                                        </p:tav>
                                        <p:tav tm="100000">
                                          <p:val>
                                            <p:strVal val="#ppt_x"/>
                                          </p:val>
                                        </p:tav>
                                      </p:tavLst>
                                    </p:anim>
                                    <p:anim calcmode="lin" valueType="num">
                                      <p:cBhvr additive="base">
                                        <p:cTn id="50" dur="500" fill="hold"/>
                                        <p:tgtEl>
                                          <p:spTgt spid="65550"/>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p:stCondLst>
                              <p:cond delay="0"/>
                            </p:stCondLst>
                            <p:childTnLst>
                              <p:par>
                                <p:cTn id="53" presetID="2" presetClass="entr" presetSubtype="4" dur="500" fill="hold" nodeType="clickEffect">
                                  <p:stCondLst>
                                    <p:cond delay="0"/>
                                  </p:stCondLst>
                                  <p:childTnLst>
                                    <p:set>
                                      <p:cBhvr>
                                        <p:cTn id="54" dur="1" fill="hold">
                                          <p:stCondLst>
                                            <p:cond delay="0"/>
                                          </p:stCondLst>
                                        </p:cTn>
                                        <p:tgtEl>
                                          <p:spTgt spid="65551"/>
                                        </p:tgtEl>
                                        <p:attrNameLst>
                                          <p:attrName>style.visibility</p:attrName>
                                        </p:attrNameLst>
                                      </p:cBhvr>
                                      <p:to>
                                        <p:strVal val="visible"/>
                                      </p:to>
                                    </p:set>
                                    <p:anim calcmode="lin" valueType="num">
                                      <p:cBhvr additive="base">
                                        <p:cTn id="55" dur="500" fill="hold"/>
                                        <p:tgtEl>
                                          <p:spTgt spid="65551"/>
                                        </p:tgtEl>
                                        <p:attrNameLst>
                                          <p:attrName>ppt_x</p:attrName>
                                        </p:attrNameLst>
                                      </p:cBhvr>
                                      <p:tavLst>
                                        <p:tav tm="0">
                                          <p:val>
                                            <p:strVal val="#ppt_x"/>
                                          </p:val>
                                        </p:tav>
                                        <p:tav tm="100000">
                                          <p:val>
                                            <p:strVal val="#ppt_x"/>
                                          </p:val>
                                        </p:tav>
                                      </p:tavLst>
                                    </p:anim>
                                    <p:anim calcmode="lin" valueType="num">
                                      <p:cBhvr additive="base">
                                        <p:cTn id="56" dur="500" fill="hold"/>
                                        <p:tgtEl>
                                          <p:spTgt spid="65551"/>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p:stCondLst>
                              <p:cond delay="0"/>
                            </p:stCondLst>
                            <p:childTnLst>
                              <p:par>
                                <p:cTn id="59" presetID="16" presetClass="entr" presetSubtype="42" dur="500" fill="hold" grpId="0" nodeType="clickEffect">
                                  <p:stCondLst>
                                    <p:cond delay="0"/>
                                  </p:stCondLst>
                                  <p:childTnLst>
                                    <p:set>
                                      <p:cBhvr>
                                        <p:cTn id="60" dur="1" fill="hold">
                                          <p:stCondLst>
                                            <p:cond delay="0"/>
                                          </p:stCondLst>
                                        </p:cTn>
                                        <p:tgtEl>
                                          <p:spTgt spid="65553"/>
                                        </p:tgtEl>
                                        <p:attrNameLst>
                                          <p:attrName>style.visibility</p:attrName>
                                        </p:attrNameLst>
                                      </p:cBhvr>
                                      <p:to>
                                        <p:strVal val="visible"/>
                                      </p:to>
                                    </p:set>
                                    <p:animEffect transition="in" filter="barn(outHorizontal)">
                                      <p:cBhvr>
                                        <p:cTn id="61" dur="500"/>
                                        <p:tgtEl>
                                          <p:spTgt spid="65553"/>
                                        </p:tgtEl>
                                      </p:cBhvr>
                                    </p:animEffect>
                                  </p:childTnLst>
                                </p:cTn>
                              </p:par>
                            </p:childTnLst>
                          </p:cTn>
                        </p:par>
                      </p:childTnLst>
                    </p:cTn>
                  </p:par>
                  <p:par>
                    <p:cTn id="62" fill="hold" nodeType="clickPar">
                      <p:stCondLst>
                        <p:cond delay="indefinite"/>
                      </p:stCondLst>
                      <p:childTnLst>
                        <p:par>
                          <p:cTn id="63" fill="hold">
                            <p:stCondLst>
                              <p:cond delay="0"/>
                            </p:stCondLst>
                            <p:childTnLst>
                              <p:par>
                                <p:cTn id="64" presetID="16" presetClass="entr" presetSubtype="42" dur="500" fill="hold" grpId="0" nodeType="clickEffect">
                                  <p:stCondLst>
                                    <p:cond delay="0"/>
                                  </p:stCondLst>
                                  <p:childTnLst>
                                    <p:set>
                                      <p:cBhvr>
                                        <p:cTn id="65" dur="1" fill="hold">
                                          <p:stCondLst>
                                            <p:cond delay="0"/>
                                          </p:stCondLst>
                                        </p:cTn>
                                        <p:tgtEl>
                                          <p:spTgt spid="65555"/>
                                        </p:tgtEl>
                                        <p:attrNameLst>
                                          <p:attrName>style.visibility</p:attrName>
                                        </p:attrNameLst>
                                      </p:cBhvr>
                                      <p:to>
                                        <p:strVal val="visible"/>
                                      </p:to>
                                    </p:set>
                                    <p:animEffect transition="in" filter="barn(outHorizontal)">
                                      <p:cBhvr>
                                        <p:cTn id="66" dur="500"/>
                                        <p:tgtEl>
                                          <p:spTgt spid="65555"/>
                                        </p:tgtEl>
                                      </p:cBhvr>
                                    </p:animEffect>
                                  </p:childTnLst>
                                </p:cTn>
                              </p:par>
                            </p:childTnLst>
                          </p:cTn>
                        </p:par>
                      </p:childTnLst>
                    </p:cTn>
                  </p:par>
                  <p:par>
                    <p:cTn id="67" fill="hold" nodeType="clickPar">
                      <p:stCondLst>
                        <p:cond delay="indefinite"/>
                      </p:stCondLst>
                      <p:childTnLst>
                        <p:par>
                          <p:cTn id="68" fill="hold">
                            <p:stCondLst>
                              <p:cond delay="0"/>
                            </p:stCondLst>
                            <p:childTnLst>
                              <p:par>
                                <p:cTn id="69" presetID="16" presetClass="entr" presetSubtype="42" dur="500" fill="hold" grpId="0" nodeType="clickEffect">
                                  <p:stCondLst>
                                    <p:cond delay="0"/>
                                  </p:stCondLst>
                                  <p:childTnLst>
                                    <p:set>
                                      <p:cBhvr>
                                        <p:cTn id="70" dur="1" fill="hold">
                                          <p:stCondLst>
                                            <p:cond delay="0"/>
                                          </p:stCondLst>
                                        </p:cTn>
                                        <p:tgtEl>
                                          <p:spTgt spid="65556"/>
                                        </p:tgtEl>
                                        <p:attrNameLst>
                                          <p:attrName>style.visibility</p:attrName>
                                        </p:attrNameLst>
                                      </p:cBhvr>
                                      <p:to>
                                        <p:strVal val="visible"/>
                                      </p:to>
                                    </p:set>
                                    <p:animEffect transition="in" filter="barn(outHorizontal)">
                                      <p:cBhvr>
                                        <p:cTn id="71" dur="500"/>
                                        <p:tgtEl>
                                          <p:spTgt spid="65556"/>
                                        </p:tgtEl>
                                      </p:cBhvr>
                                    </p:animEffect>
                                  </p:childTnLst>
                                </p:cTn>
                              </p:par>
                            </p:childTnLst>
                          </p:cTn>
                        </p:par>
                      </p:childTnLst>
                    </p:cTn>
                  </p:par>
                  <p:par>
                    <p:cTn id="72" fill="hold" nodeType="clickPar">
                      <p:stCondLst>
                        <p:cond delay="indefinite"/>
                      </p:stCondLst>
                      <p:childTnLst>
                        <p:par>
                          <p:cTn id="73" fill="hold">
                            <p:stCondLst>
                              <p:cond delay="0"/>
                            </p:stCondLst>
                            <p:childTnLst>
                              <p:par>
                                <p:cTn id="74" presetID="2" presetClass="entr" presetSubtype="4" dur="500" fill="hold" grpId="0" nodeType="clickEffect">
                                  <p:stCondLst>
                                    <p:cond delay="0"/>
                                  </p:stCondLst>
                                  <p:childTnLst>
                                    <p:set>
                                      <p:cBhvr>
                                        <p:cTn id="75" dur="1" fill="hold">
                                          <p:stCondLst>
                                            <p:cond delay="0"/>
                                          </p:stCondLst>
                                        </p:cTn>
                                        <p:tgtEl>
                                          <p:spTgt spid="65568"/>
                                        </p:tgtEl>
                                        <p:attrNameLst>
                                          <p:attrName>style.visibility</p:attrName>
                                        </p:attrNameLst>
                                      </p:cBhvr>
                                      <p:to>
                                        <p:strVal val="visible"/>
                                      </p:to>
                                    </p:set>
                                    <p:anim calcmode="lin" valueType="num">
                                      <p:cBhvr additive="base">
                                        <p:cTn id="76" dur="500" fill="hold"/>
                                        <p:tgtEl>
                                          <p:spTgt spid="65568"/>
                                        </p:tgtEl>
                                        <p:attrNameLst>
                                          <p:attrName>ppt_x</p:attrName>
                                        </p:attrNameLst>
                                      </p:cBhvr>
                                      <p:tavLst>
                                        <p:tav tm="0">
                                          <p:val>
                                            <p:strVal val="#ppt_x"/>
                                          </p:val>
                                        </p:tav>
                                        <p:tav tm="100000">
                                          <p:val>
                                            <p:strVal val="#ppt_x"/>
                                          </p:val>
                                        </p:tav>
                                      </p:tavLst>
                                    </p:anim>
                                    <p:anim calcmode="lin" valueType="num">
                                      <p:cBhvr additive="base">
                                        <p:cTn id="77" dur="500" fill="hold"/>
                                        <p:tgtEl>
                                          <p:spTgt spid="65568"/>
                                        </p:tgtEl>
                                        <p:attrNameLst>
                                          <p:attrName>ppt_y</p:attrName>
                                        </p:attrNameLst>
                                      </p:cBhvr>
                                      <p:tavLst>
                                        <p:tav tm="0">
                                          <p:val>
                                            <p:strVal val="1+#ppt_h/2"/>
                                          </p:val>
                                        </p:tav>
                                        <p:tav tm="100000">
                                          <p:val>
                                            <p:strVal val="#ppt_y"/>
                                          </p:val>
                                        </p:tav>
                                      </p:tavLst>
                                    </p:anim>
                                  </p:childTnLst>
                                </p:cTn>
                              </p:par>
                            </p:childTnLst>
                          </p:cTn>
                        </p:par>
                      </p:childTnLst>
                    </p:cTn>
                  </p:par>
                  <p:par>
                    <p:cTn id="78" fill="hold" nodeType="clickPar">
                      <p:stCondLst>
                        <p:cond delay="indefinite"/>
                      </p:stCondLst>
                      <p:childTnLst>
                        <p:par>
                          <p:cTn id="79" fill="hold">
                            <p:stCondLst>
                              <p:cond delay="0"/>
                            </p:stCondLst>
                            <p:childTnLst>
                              <p:par>
                                <p:cTn id="80" presetID="2" presetClass="entr" presetSubtype="4" dur="500" fill="hold" grpId="0" nodeType="clickEffect">
                                  <p:stCondLst>
                                    <p:cond delay="0"/>
                                  </p:stCondLst>
                                  <p:childTnLst>
                                    <p:set>
                                      <p:cBhvr>
                                        <p:cTn id="81" dur="1" fill="hold">
                                          <p:stCondLst>
                                            <p:cond delay="0"/>
                                          </p:stCondLst>
                                        </p:cTn>
                                        <p:tgtEl>
                                          <p:spTgt spid="65569"/>
                                        </p:tgtEl>
                                        <p:attrNameLst>
                                          <p:attrName>style.visibility</p:attrName>
                                        </p:attrNameLst>
                                      </p:cBhvr>
                                      <p:to>
                                        <p:strVal val="visible"/>
                                      </p:to>
                                    </p:set>
                                    <p:anim calcmode="lin" valueType="num">
                                      <p:cBhvr additive="base">
                                        <p:cTn id="82" dur="500" fill="hold"/>
                                        <p:tgtEl>
                                          <p:spTgt spid="65569"/>
                                        </p:tgtEl>
                                        <p:attrNameLst>
                                          <p:attrName>ppt_x</p:attrName>
                                        </p:attrNameLst>
                                      </p:cBhvr>
                                      <p:tavLst>
                                        <p:tav tm="0">
                                          <p:val>
                                            <p:strVal val="#ppt_x"/>
                                          </p:val>
                                        </p:tav>
                                        <p:tav tm="100000">
                                          <p:val>
                                            <p:strVal val="#ppt_x"/>
                                          </p:val>
                                        </p:tav>
                                      </p:tavLst>
                                    </p:anim>
                                    <p:anim calcmode="lin" valueType="num">
                                      <p:cBhvr additive="base">
                                        <p:cTn id="83" dur="500" fill="hold"/>
                                        <p:tgtEl>
                                          <p:spTgt spid="65569"/>
                                        </p:tgtEl>
                                        <p:attrNameLst>
                                          <p:attrName>ppt_y</p:attrName>
                                        </p:attrNameLst>
                                      </p:cBhvr>
                                      <p:tavLst>
                                        <p:tav tm="0">
                                          <p:val>
                                            <p:strVal val="1+#ppt_h/2"/>
                                          </p:val>
                                        </p:tav>
                                        <p:tav tm="100000">
                                          <p:val>
                                            <p:strVal val="#ppt_y"/>
                                          </p:val>
                                        </p:tav>
                                      </p:tavLst>
                                    </p:anim>
                                  </p:childTnLst>
                                </p:cTn>
                              </p:par>
                            </p:childTnLst>
                          </p:cTn>
                        </p:par>
                      </p:childTnLst>
                    </p:cTn>
                  </p:par>
                  <p:par>
                    <p:cTn id="84" fill="hold" nodeType="clickPar">
                      <p:stCondLst>
                        <p:cond delay="indefinite"/>
                      </p:stCondLst>
                      <p:childTnLst>
                        <p:par>
                          <p:cTn id="85" fill="hold">
                            <p:stCondLst>
                              <p:cond delay="0"/>
                            </p:stCondLst>
                            <p:childTnLst>
                              <p:par>
                                <p:cTn id="86" presetID="2" presetClass="entr" presetSubtype="4" dur="500" fill="hold" grpId="0" nodeType="clickEffect">
                                  <p:stCondLst>
                                    <p:cond delay="0"/>
                                  </p:stCondLst>
                                  <p:childTnLst>
                                    <p:set>
                                      <p:cBhvr>
                                        <p:cTn id="87" dur="1" fill="hold">
                                          <p:stCondLst>
                                            <p:cond delay="0"/>
                                          </p:stCondLst>
                                        </p:cTn>
                                        <p:tgtEl>
                                          <p:spTgt spid="65570"/>
                                        </p:tgtEl>
                                        <p:attrNameLst>
                                          <p:attrName>style.visibility</p:attrName>
                                        </p:attrNameLst>
                                      </p:cBhvr>
                                      <p:to>
                                        <p:strVal val="visible"/>
                                      </p:to>
                                    </p:set>
                                    <p:anim calcmode="lin" valueType="num">
                                      <p:cBhvr additive="base">
                                        <p:cTn id="88" dur="500" fill="hold"/>
                                        <p:tgtEl>
                                          <p:spTgt spid="65570"/>
                                        </p:tgtEl>
                                        <p:attrNameLst>
                                          <p:attrName>ppt_x</p:attrName>
                                        </p:attrNameLst>
                                      </p:cBhvr>
                                      <p:tavLst>
                                        <p:tav tm="0">
                                          <p:val>
                                            <p:strVal val="#ppt_x"/>
                                          </p:val>
                                        </p:tav>
                                        <p:tav tm="100000">
                                          <p:val>
                                            <p:strVal val="#ppt_x"/>
                                          </p:val>
                                        </p:tav>
                                      </p:tavLst>
                                    </p:anim>
                                    <p:anim calcmode="lin" valueType="num">
                                      <p:cBhvr additive="base">
                                        <p:cTn id="89" dur="500" fill="hold"/>
                                        <p:tgtEl>
                                          <p:spTgt spid="65570"/>
                                        </p:tgtEl>
                                        <p:attrNameLst>
                                          <p:attrName>ppt_y</p:attrName>
                                        </p:attrNameLst>
                                      </p:cBhvr>
                                      <p:tavLst>
                                        <p:tav tm="0">
                                          <p:val>
                                            <p:strVal val="1+#ppt_h/2"/>
                                          </p:val>
                                        </p:tav>
                                        <p:tav tm="100000">
                                          <p:val>
                                            <p:strVal val="#ppt_y"/>
                                          </p:val>
                                        </p:tav>
                                      </p:tavLst>
                                    </p:anim>
                                  </p:childTnLst>
                                </p:cTn>
                              </p:par>
                            </p:childTnLst>
                          </p:cTn>
                        </p:par>
                      </p:childTnLst>
                    </p:cTn>
                  </p:par>
                  <p:par>
                    <p:cTn id="90" fill="hold" nodeType="clickPar">
                      <p:stCondLst>
                        <p:cond delay="indefinite"/>
                      </p:stCondLst>
                      <p:childTnLst>
                        <p:par>
                          <p:cTn id="91" fill="hold">
                            <p:stCondLst>
                              <p:cond delay="0"/>
                            </p:stCondLst>
                            <p:childTnLst>
                              <p:par>
                                <p:cTn id="92" presetID="2" presetClass="entr" presetSubtype="4" dur="500" fill="hold" grpId="0" nodeType="clickEffect">
                                  <p:stCondLst>
                                    <p:cond delay="0"/>
                                  </p:stCondLst>
                                  <p:childTnLst>
                                    <p:set>
                                      <p:cBhvr>
                                        <p:cTn id="93" dur="1" fill="hold">
                                          <p:stCondLst>
                                            <p:cond delay="0"/>
                                          </p:stCondLst>
                                        </p:cTn>
                                        <p:tgtEl>
                                          <p:spTgt spid="65571"/>
                                        </p:tgtEl>
                                        <p:attrNameLst>
                                          <p:attrName>style.visibility</p:attrName>
                                        </p:attrNameLst>
                                      </p:cBhvr>
                                      <p:to>
                                        <p:strVal val="visible"/>
                                      </p:to>
                                    </p:set>
                                    <p:anim calcmode="lin" valueType="num">
                                      <p:cBhvr additive="base">
                                        <p:cTn id="94" dur="500" fill="hold"/>
                                        <p:tgtEl>
                                          <p:spTgt spid="65571"/>
                                        </p:tgtEl>
                                        <p:attrNameLst>
                                          <p:attrName>ppt_x</p:attrName>
                                        </p:attrNameLst>
                                      </p:cBhvr>
                                      <p:tavLst>
                                        <p:tav tm="0">
                                          <p:val>
                                            <p:strVal val="#ppt_x"/>
                                          </p:val>
                                        </p:tav>
                                        <p:tav tm="100000">
                                          <p:val>
                                            <p:strVal val="#ppt_x"/>
                                          </p:val>
                                        </p:tav>
                                      </p:tavLst>
                                    </p:anim>
                                    <p:anim calcmode="lin" valueType="num">
                                      <p:cBhvr additive="base">
                                        <p:cTn id="95" dur="500" fill="hold"/>
                                        <p:tgtEl>
                                          <p:spTgt spid="65571"/>
                                        </p:tgtEl>
                                        <p:attrNameLst>
                                          <p:attrName>ppt_y</p:attrName>
                                        </p:attrNameLst>
                                      </p:cBhvr>
                                      <p:tavLst>
                                        <p:tav tm="0">
                                          <p:val>
                                            <p:strVal val="1+#ppt_h/2"/>
                                          </p:val>
                                        </p:tav>
                                        <p:tav tm="100000">
                                          <p:val>
                                            <p:strVal val="#ppt_y"/>
                                          </p:val>
                                        </p:tav>
                                      </p:tavLst>
                                    </p:anim>
                                  </p:childTnLst>
                                </p:cTn>
                              </p:par>
                            </p:childTnLst>
                          </p:cTn>
                        </p:par>
                      </p:childTnLst>
                    </p:cTn>
                  </p:par>
                  <p:par>
                    <p:cTn id="96" fill="hold" nodeType="clickPar">
                      <p:stCondLst>
                        <p:cond delay="indefinite"/>
                      </p:stCondLst>
                      <p:childTnLst>
                        <p:par>
                          <p:cTn id="97" fill="hold">
                            <p:stCondLst>
                              <p:cond delay="0"/>
                            </p:stCondLst>
                            <p:childTnLst>
                              <p:par>
                                <p:cTn id="98" presetID="16" presetClass="entr" presetSubtype="37" dur="500" fill="hold" nodeType="clickEffect">
                                  <p:stCondLst>
                                    <p:cond delay="0"/>
                                  </p:stCondLst>
                                  <p:childTnLst>
                                    <p:set>
                                      <p:cBhvr>
                                        <p:cTn id="99" dur="1" fill="hold">
                                          <p:stCondLst>
                                            <p:cond delay="0"/>
                                          </p:stCondLst>
                                        </p:cTn>
                                        <p:tgtEl>
                                          <p:spTgt spid="65563"/>
                                        </p:tgtEl>
                                        <p:attrNameLst>
                                          <p:attrName>style.visibility</p:attrName>
                                        </p:attrNameLst>
                                      </p:cBhvr>
                                      <p:to>
                                        <p:strVal val="visible"/>
                                      </p:to>
                                    </p:set>
                                    <p:animEffect transition="in" filter="barn(outVertical)">
                                      <p:cBhvr>
                                        <p:cTn id="100" dur="500"/>
                                        <p:tgtEl>
                                          <p:spTgt spid="65563"/>
                                        </p:tgtEl>
                                      </p:cBhvr>
                                    </p:animEffect>
                                  </p:childTnLst>
                                </p:cTn>
                              </p:par>
                            </p:childTnLst>
                          </p:cTn>
                        </p:par>
                      </p:childTnLst>
                    </p:cTn>
                  </p:par>
                  <p:par>
                    <p:cTn id="101" fill="hold" nodeType="clickPar">
                      <p:stCondLst>
                        <p:cond delay="indefinite"/>
                      </p:stCondLst>
                      <p:childTnLst>
                        <p:par>
                          <p:cTn id="102" fill="hold">
                            <p:stCondLst>
                              <p:cond delay="0"/>
                            </p:stCondLst>
                            <p:childTnLst>
                              <p:par>
                                <p:cTn id="103" presetID="18" presetClass="entr" presetSubtype="12" dur="500" fill="hold" grpId="0" nodeType="clickEffect">
                                  <p:stCondLst>
                                    <p:cond delay="0"/>
                                  </p:stCondLst>
                                  <p:childTnLst>
                                    <p:set>
                                      <p:cBhvr>
                                        <p:cTn id="104" dur="1" fill="hold">
                                          <p:stCondLst>
                                            <p:cond delay="0"/>
                                          </p:stCondLst>
                                        </p:cTn>
                                        <p:tgtEl>
                                          <p:spTgt spid="65560"/>
                                        </p:tgtEl>
                                        <p:attrNameLst>
                                          <p:attrName>style.visibility</p:attrName>
                                        </p:attrNameLst>
                                      </p:cBhvr>
                                      <p:to>
                                        <p:strVal val="visible"/>
                                      </p:to>
                                    </p:set>
                                    <p:animEffect transition="in" filter="strips(downLeft)">
                                      <p:cBhvr>
                                        <p:cTn id="105" dur="500"/>
                                        <p:tgtEl>
                                          <p:spTgt spid="65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p:bldP spid="65542" grpId="0"/>
      <p:bldP spid="65543" grpId="0"/>
      <p:bldP spid="65544" grpId="0"/>
      <p:bldP spid="65545" grpId="0"/>
      <p:bldP spid="65548" grpId="0"/>
      <p:bldP spid="65549" grpId="0"/>
      <p:bldP spid="65550" grpId="0"/>
      <p:bldP spid="65553" grpId="0"/>
      <p:bldP spid="65555" grpId="0"/>
      <p:bldP spid="65556" grpId="0"/>
      <p:bldP spid="65560" grpId="0"/>
      <p:bldP spid="65568" grpId="0"/>
      <p:bldP spid="65569" grpId="0"/>
      <p:bldP spid="65570" grpId="0"/>
      <p:bldP spid="65571"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3553" name="文本占位符 165890"/>
          <p:cNvSpPr>
            <a:spLocks noGrp="1"/>
          </p:cNvSpPr>
          <p:nvPr>
            <p:ph idx="1"/>
          </p:nvPr>
        </p:nvSpPr>
        <p:spPr>
          <a:xfrm>
            <a:off x="228600" y="1752600"/>
            <a:ext cx="8915400" cy="4556125"/>
          </a:xfrm>
        </p:spPr>
        <p:txBody>
          <a:bodyPr vert="horz" wrap="square" anchor="t" anchorCtr="0"/>
          <a:lstStyle/>
          <a:p>
            <a:pPr>
              <a:buNone/>
            </a:pPr>
            <a:r>
              <a:rPr lang="en-US" altLang="zh-CN" sz="4000" b="1">
                <a:solidFill>
                  <a:srgbClr val="FF0000"/>
                </a:solidFill>
                <a:latin typeface="隶书" panose="02010509060101010101" pitchFamily="49" charset="-122"/>
                <a:ea typeface="隶书" panose="02010509060101010101" pitchFamily="49" charset="-122"/>
              </a:rPr>
              <a:t>1</a:t>
            </a:r>
            <a:r>
              <a:rPr lang="zh-CN" altLang="en-US" sz="4000" b="1">
                <a:solidFill>
                  <a:srgbClr val="FF0000"/>
                </a:solidFill>
                <a:latin typeface="隶书" panose="02010509060101010101" pitchFamily="49" charset="-122"/>
                <a:ea typeface="隶书" panose="02010509060101010101" pitchFamily="49" charset="-122"/>
              </a:rPr>
              <a:t>、运用外貌描写和细节描写刻画人物</a:t>
            </a:r>
            <a:endParaRPr lang="zh-CN" altLang="en-US" sz="4000" b="1">
              <a:solidFill>
                <a:srgbClr val="FF0000"/>
              </a:solidFill>
              <a:latin typeface="隶书" panose="02010509060101010101" pitchFamily="49" charset="-122"/>
              <a:ea typeface="隶书" panose="02010509060101010101" pitchFamily="49" charset="-122"/>
            </a:endParaRPr>
          </a:p>
          <a:p>
            <a:pPr>
              <a:buNone/>
            </a:pPr>
            <a:r>
              <a:rPr lang="en-US" altLang="zh-CN" sz="4000" b="1">
                <a:solidFill>
                  <a:srgbClr val="FF0000"/>
                </a:solidFill>
                <a:latin typeface="隶书" panose="02010509060101010101" pitchFamily="49" charset="-122"/>
                <a:ea typeface="隶书" panose="02010509060101010101" pitchFamily="49" charset="-122"/>
              </a:rPr>
              <a:t>2</a:t>
            </a:r>
            <a:r>
              <a:rPr lang="zh-CN" altLang="en-US" sz="4000" b="1">
                <a:solidFill>
                  <a:srgbClr val="FF0000"/>
                </a:solidFill>
                <a:latin typeface="隶书" panose="02010509060101010101" pitchFamily="49" charset="-122"/>
                <a:ea typeface="隶书" panose="02010509060101010101" pitchFamily="49" charset="-122"/>
              </a:rPr>
              <a:t>、运用典型事例来突出人物品质</a:t>
            </a:r>
            <a:endParaRPr lang="zh-CN" altLang="en-US" sz="4000" b="1">
              <a:solidFill>
                <a:srgbClr val="FF0000"/>
              </a:solidFill>
              <a:latin typeface="隶书" panose="02010509060101010101" pitchFamily="49" charset="-122"/>
              <a:ea typeface="隶书" panose="02010509060101010101" pitchFamily="49" charset="-122"/>
            </a:endParaRPr>
          </a:p>
          <a:p>
            <a:pPr>
              <a:buNone/>
            </a:pPr>
            <a:r>
              <a:rPr lang="en-US" altLang="zh-CN" sz="4000" b="1">
                <a:solidFill>
                  <a:srgbClr val="FF0000"/>
                </a:solidFill>
                <a:latin typeface="隶书" panose="02010509060101010101" pitchFamily="49" charset="-122"/>
                <a:ea typeface="隶书" panose="02010509060101010101" pitchFamily="49" charset="-122"/>
              </a:rPr>
              <a:t>3</a:t>
            </a:r>
            <a:r>
              <a:rPr lang="zh-CN" altLang="en-US" sz="4000" b="1">
                <a:solidFill>
                  <a:srgbClr val="FF0000"/>
                </a:solidFill>
                <a:latin typeface="隶书" panose="02010509060101010101" pitchFamily="49" charset="-122"/>
                <a:ea typeface="隶书" panose="02010509060101010101" pitchFamily="49" charset="-122"/>
              </a:rPr>
              <a:t>、叙事有详略之分</a:t>
            </a:r>
            <a:endParaRPr lang="zh-CN" altLang="en-US" sz="4000" b="1">
              <a:solidFill>
                <a:srgbClr val="FF0000"/>
              </a:solidFill>
              <a:latin typeface="隶书" panose="02010509060101010101" pitchFamily="49" charset="-122"/>
              <a:ea typeface="隶书" panose="02010509060101010101" pitchFamily="49" charset="-122"/>
            </a:endParaRPr>
          </a:p>
          <a:p>
            <a:pPr>
              <a:buNone/>
            </a:pPr>
            <a:r>
              <a:rPr lang="en-US" altLang="zh-CN" sz="4000" b="1">
                <a:solidFill>
                  <a:srgbClr val="FF0000"/>
                </a:solidFill>
                <a:latin typeface="隶书" panose="02010509060101010101" pitchFamily="49" charset="-122"/>
                <a:ea typeface="隶书" panose="02010509060101010101" pitchFamily="49" charset="-122"/>
              </a:rPr>
              <a:t>4</a:t>
            </a:r>
            <a:r>
              <a:rPr lang="zh-CN" altLang="en-US" sz="4000" b="1">
                <a:solidFill>
                  <a:srgbClr val="FF0000"/>
                </a:solidFill>
                <a:latin typeface="隶书" panose="02010509060101010101" pitchFamily="49" charset="-122"/>
                <a:ea typeface="隶书" panose="02010509060101010101" pitchFamily="49" charset="-122"/>
              </a:rPr>
              <a:t>、上下文注意过渡</a:t>
            </a:r>
            <a:endParaRPr lang="zh-CN" altLang="en-US" sz="4000" b="1">
              <a:solidFill>
                <a:srgbClr val="FF0000"/>
              </a:solidFill>
              <a:latin typeface="隶书" panose="02010509060101010101" pitchFamily="49" charset="-122"/>
              <a:ea typeface="隶书" panose="02010509060101010101" pitchFamily="49" charset="-122"/>
            </a:endParaRPr>
          </a:p>
        </p:txBody>
      </p:sp>
      <p:sp>
        <p:nvSpPr>
          <p:cNvPr id="16385" name="标题 165889"/>
          <p:cNvSpPr>
            <a:spLocks noGrp="1" noChangeArrowheads="1"/>
          </p:cNvSpPr>
          <p:nvPr>
            <p:ph type="title"/>
          </p:nvPr>
        </p:nvSpPr>
        <p:spPr>
          <a:xfrm>
            <a:off x="533400" y="304800"/>
            <a:ext cx="7620000" cy="1143000"/>
          </a:xfrm>
          <a:noFill/>
          <a:ln>
            <a:noFill/>
          </a:ln>
          <a:effectLst/>
          <a:sp3d prstMaterial="plastic"/>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4100" b="1"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小结：本文刻画人物的方法</a:t>
            </a:r>
            <a:endParaRPr kumimoji="0" lang="zh-CN" altLang="en-US" sz="4100" b="1"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23555"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14</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83298" name="矩形 183297"/>
          <p:cNvSpPr/>
          <p:nvPr/>
        </p:nvSpPr>
        <p:spPr>
          <a:xfrm>
            <a:off x="0" y="0"/>
            <a:ext cx="9144000" cy="4903788"/>
          </a:xfrm>
          <a:prstGeom prst="rect">
            <a:avLst/>
          </a:prstGeom>
          <a:noFill/>
          <a:ln w="9525">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25000"/>
              </a:lnSpc>
              <a:spcBef>
                <a:spcPct val="0"/>
              </a:spcBef>
              <a:spcAft>
                <a:spcPct val="0"/>
              </a:spcAft>
              <a:buClrTx/>
              <a:buSzTx/>
              <a:buFont typeface="Arial" pitchFamily="34" charset="0"/>
              <a:buNone/>
              <a:defRPr/>
            </a:pPr>
            <a:r>
              <a:rPr kumimoji="0" lang="zh-CN" altLang="en-US" sz="32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    </a:t>
            </a:r>
            <a:r>
              <a:rPr kumimoji="0" lang="zh-CN" altLang="en-US" sz="36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这篇课文写得很有特点</a:t>
            </a:r>
            <a:r>
              <a:rPr kumimoji="0" lang="en-US" altLang="zh-CN" sz="36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a:t>
            </a:r>
            <a:r>
              <a:rPr kumimoji="0" lang="zh-CN" altLang="en-US" sz="36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写与藤野先生相识、相处，写法上用</a:t>
            </a:r>
            <a:r>
              <a:rPr kumimoji="0" lang="zh-CN" altLang="en-US" sz="3600" b="1" i="0" u="sng"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白描</a:t>
            </a:r>
            <a:r>
              <a:rPr kumimoji="0" lang="zh-CN" altLang="en-US" sz="36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手法，写人</a:t>
            </a:r>
            <a:r>
              <a:rPr kumimoji="0" lang="zh-CN" altLang="en-US" sz="3600" b="1" i="0" u="sng"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抓住特征</a:t>
            </a:r>
            <a:r>
              <a:rPr kumimoji="0" lang="zh-CN" altLang="en-US" sz="36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rPr>
              <a:t>，几笔勾勒，就很传神。如写藤野先生“黑瘦”“八字须”“缓慢而很有顿挫的声调”“戴着眼镜，挟着一叠大大小小的书”衣着“模糊”，冬天穿旧外套，这一切画出了一位生活俭朴，治学严谨的学者形象。</a:t>
            </a:r>
            <a:endParaRPr kumimoji="0" lang="zh-CN" altLang="en-US" sz="36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endParaRPr>
          </a:p>
        </p:txBody>
      </p:sp>
      <p:sp>
        <p:nvSpPr>
          <p:cNvPr id="183299" name="文本框 183298"/>
          <p:cNvSpPr txBox="1"/>
          <p:nvPr/>
        </p:nvSpPr>
        <p:spPr>
          <a:xfrm>
            <a:off x="0" y="4814888"/>
            <a:ext cx="9144000" cy="2043113"/>
          </a:xfrm>
          <a:prstGeom prst="rect">
            <a:avLst/>
          </a:prstGeom>
          <a:noFill/>
          <a:ln w="9525">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R="0" defTabSz="914400">
              <a:lnSpc>
                <a:spcPct val="150000"/>
              </a:lnSpc>
              <a:buClrTx/>
              <a:buSzTx/>
              <a:buFont typeface="Arial" pitchFamily="34" charset="0"/>
              <a:buNone/>
              <a:defRPr/>
            </a:pPr>
            <a:r>
              <a:rPr kumimoji="0" lang="zh-CN" altLang="en-US" sz="3200" i="0" kern="1200" cap="none" spc="0" normalizeH="0" baseline="0" noProof="0">
                <a:solidFill>
                  <a:schemeClr val="tx1"/>
                </a:solidFill>
                <a:effectLst>
                  <a:outerShdw blurRad="38100" dist="38100" dir="2700000" algn="tl">
                    <a:srgbClr val="C0C0C0"/>
                  </a:outerShdw>
                </a:effectLst>
                <a:latin typeface="楷体_GB2312" pitchFamily="49" charset="-122"/>
                <a:ea typeface="楷体_GB2312" pitchFamily="49" charset="-122"/>
                <a:cs typeface="+mn-cs"/>
              </a:rPr>
              <a:t>记事很注意</a:t>
            </a:r>
            <a:r>
              <a:rPr kumimoji="0" lang="zh-CN" altLang="en-US" sz="3200" i="0" u="sng" kern="1200" cap="none" spc="0" normalizeH="0" baseline="0" noProof="0">
                <a:solidFill>
                  <a:schemeClr val="tx1"/>
                </a:solidFill>
                <a:effectLst>
                  <a:outerShdw blurRad="38100" dist="38100" dir="2700000" algn="tl">
                    <a:srgbClr val="C0C0C0"/>
                  </a:outerShdw>
                </a:effectLst>
                <a:latin typeface="楷体_GB2312" pitchFamily="49" charset="-122"/>
                <a:ea typeface="楷体_GB2312" pitchFamily="49" charset="-122"/>
                <a:cs typeface="+mn-cs"/>
              </a:rPr>
              <a:t>选用典型事例</a:t>
            </a:r>
            <a:r>
              <a:rPr kumimoji="0" lang="zh-CN" altLang="en-US" sz="3200" i="0" kern="1200" cap="none" spc="0" normalizeH="0" baseline="0" noProof="0">
                <a:solidFill>
                  <a:schemeClr val="tx1"/>
                </a:solidFill>
                <a:effectLst>
                  <a:outerShdw blurRad="38100" dist="38100" dir="2700000" algn="tl">
                    <a:srgbClr val="C0C0C0"/>
                  </a:outerShdw>
                </a:effectLst>
                <a:latin typeface="楷体_GB2312" pitchFamily="49" charset="-122"/>
                <a:ea typeface="楷体_GB2312" pitchFamily="49" charset="-122"/>
                <a:cs typeface="+mn-cs"/>
              </a:rPr>
              <a:t>，如第二部分第二层就选用了四个典型事例来表现藤野先生的高尚</a:t>
            </a:r>
            <a:r>
              <a:rPr kumimoji="0" lang="zh-CN" altLang="en-US" sz="3200" i="0" kern="1200" cap="none" spc="0" normalizeH="0" baseline="0" noProof="0" smtClean="0">
                <a:solidFill>
                  <a:schemeClr val="tx1"/>
                </a:solidFill>
                <a:effectLst>
                  <a:outerShdw blurRad="38100" dist="38100" dir="2700000" algn="tl">
                    <a:srgbClr val="C0C0C0"/>
                  </a:outerShdw>
                </a:effectLst>
                <a:latin typeface="楷体_GB2312" pitchFamily="49" charset="-122"/>
                <a:ea typeface="楷体_GB2312" pitchFamily="49" charset="-122"/>
                <a:cs typeface="+mn-cs"/>
              </a:rPr>
              <a:t>品质。</a:t>
            </a:r>
            <a:endParaRPr kumimoji="0" lang="zh-CN" altLang="en-US" sz="3200" i="0" kern="1200" cap="none" spc="0" normalizeH="0" baseline="0" noProof="0">
              <a:solidFill>
                <a:schemeClr val="tx1"/>
              </a:solidFill>
              <a:effectLst>
                <a:outerShdw blurRad="38100" dist="38100" dir="2700000" algn="tl">
                  <a:srgbClr val="C0C0C0"/>
                </a:outerShdw>
              </a:effectLst>
              <a:latin typeface="楷体_GB2312" pitchFamily="49" charset="-122"/>
              <a:ea typeface="楷体_GB2312" pitchFamily="49" charset="-122"/>
              <a:cs typeface="+mn-cs"/>
            </a:endParaRPr>
          </a:p>
          <a:p>
            <a:pPr marR="0" defTabSz="914400">
              <a:buClrTx/>
              <a:buSzTx/>
              <a:buFont typeface="Arial" pitchFamily="34" charset="0"/>
              <a:buNone/>
              <a:defRPr/>
            </a:pPr>
            <a:endParaRPr kumimoji="0" lang="zh-CN" altLang="en-US" sz="3200" i="0" kern="1200" cap="none" spc="0" normalizeH="0" baseline="0" noProof="0">
              <a:solidFill>
                <a:schemeClr val="tx1"/>
              </a:solidFill>
              <a:effectLst>
                <a:outerShdw blurRad="38100" dist="38100" dir="2700000" algn="tl">
                  <a:srgbClr val="C0C0C0"/>
                </a:outerShdw>
              </a:effectLst>
              <a:latin typeface="楷体_GB2312" pitchFamily="49" charset="-122"/>
              <a:ea typeface="楷体_GB2312" pitchFamily="49" charset="-122"/>
              <a:cs typeface="+mn-cs"/>
            </a:endParaRPr>
          </a:p>
        </p:txBody>
      </p:sp>
      <p:sp>
        <p:nvSpPr>
          <p:cNvPr id="24579"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15</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random/>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1" name="TextBox 1"/>
          <p:cNvSpPr txBox="1"/>
          <p:nvPr/>
        </p:nvSpPr>
        <p:spPr>
          <a:xfrm>
            <a:off x="468313" y="620713"/>
            <a:ext cx="8280400" cy="2554287"/>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i="0">
                <a:solidFill>
                  <a:schemeClr val="tx1"/>
                </a:solidFill>
                <a:latin typeface="Arial" pitchFamily="34" charset="0"/>
              </a:rPr>
              <a:t>        文中还有一些内容没有直接写藤野先生，这些事情与藤野先生有何联系？作者是用什么中心意思来统摄全文的？找出文章的暗线。</a:t>
            </a:r>
            <a:endParaRPr lang="zh-CN" altLang="en-US" i="0">
              <a:solidFill>
                <a:schemeClr val="tx1"/>
              </a:solidFill>
              <a:latin typeface="Arial" pitchFamily="34" charset="0"/>
            </a:endParaRPr>
          </a:p>
        </p:txBody>
      </p:sp>
      <p:sp>
        <p:nvSpPr>
          <p:cNvPr id="3" name="TextBox 2"/>
          <p:cNvSpPr txBox="1"/>
          <p:nvPr/>
        </p:nvSpPr>
        <p:spPr>
          <a:xfrm>
            <a:off x="1331913" y="3429000"/>
            <a:ext cx="6696075" cy="1323975"/>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i="0">
                <a:solidFill>
                  <a:srgbClr val="FF0000"/>
                </a:solidFill>
                <a:latin typeface="黑体" panose="02010609060101010101" pitchFamily="49" charset="-122"/>
                <a:ea typeface="黑体" panose="02010609060101010101" pitchFamily="49" charset="-122"/>
              </a:rPr>
              <a:t>暗线：作者的爱国主义思想</a:t>
            </a:r>
            <a:endParaRPr lang="en-US" altLang="zh-CN" i="0">
              <a:solidFill>
                <a:srgbClr val="FF0000"/>
              </a:solidFill>
              <a:latin typeface="黑体" panose="02010609060101010101" pitchFamily="49" charset="-122"/>
              <a:ea typeface="黑体" panose="02010609060101010101" pitchFamily="49" charset="-122"/>
            </a:endParaRPr>
          </a:p>
          <a:p>
            <a:r>
              <a:rPr lang="zh-CN" altLang="en-US" i="0">
                <a:solidFill>
                  <a:srgbClr val="FF0000"/>
                </a:solidFill>
                <a:latin typeface="黑体" panose="02010609060101010101" pitchFamily="49" charset="-122"/>
                <a:ea typeface="黑体" panose="02010609060101010101" pitchFamily="49" charset="-122"/>
              </a:rPr>
              <a:t>明线：我与藤野先生的交往</a:t>
            </a:r>
            <a:endParaRPr lang="zh-CN" altLang="en-US" i="0">
              <a:solidFill>
                <a:srgbClr val="FF0000"/>
              </a:solidFill>
              <a:latin typeface="黑体" panose="02010609060101010101" pitchFamily="49" charset="-122"/>
              <a:ea typeface="黑体" panose="02010609060101010101" pitchFamily="49" charset="-122"/>
            </a:endParaRPr>
          </a:p>
        </p:txBody>
      </p:sp>
      <p:sp>
        <p:nvSpPr>
          <p:cNvPr id="25603" name="灯片编号占位符 4"/>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16</a:t>
            </a:fld>
            <a:endParaRPr lang="zh-CN" altLang="en-US" sz="1000" b="0">
              <a:solidFill>
                <a:schemeClr val="tx1"/>
              </a:solidFill>
            </a:endParaRPr>
          </a:p>
        </p:txBody>
      </p:sp>
      <p:sp>
        <p:nvSpPr>
          <p:cNvPr id="6" name="页脚占位符 5"/>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28004" name="文本框 128003"/>
          <p:cNvSpPr txBox="1"/>
          <p:nvPr/>
        </p:nvSpPr>
        <p:spPr>
          <a:xfrm>
            <a:off x="684213" y="1700213"/>
            <a:ext cx="7543800" cy="1939925"/>
          </a:xfrm>
          <a:prstGeom prst="rect">
            <a:avLst/>
          </a:prstGeom>
          <a:noFill/>
          <a:ln w="12700">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R="0" defTabSz="914400">
              <a:buClrTx/>
              <a:buSzTx/>
              <a:buFont typeface="Arial" pitchFamily="34" charset="0"/>
              <a:buNone/>
              <a:defRPr/>
            </a:pPr>
            <a:r>
              <a:rPr kumimoji="0" lang="zh-CN" altLang="en-US"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1</a:t>
            </a:r>
            <a:r>
              <a:rPr kumimoji="0" lang="zh-CN" altLang="en-US" i="0" kern="1200" cap="none" spc="0" normalizeH="0" baseline="0" noProof="0" smtClean="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、作者是抱着什么目的去日本的，为什么又离开东京去了仙台？（参考</a:t>
            </a:r>
            <a:r>
              <a:rPr kumimoji="0" lang="en-US" altLang="zh-CN" i="0" kern="1200" cap="none" spc="0" normalizeH="0" baseline="0" noProof="0" smtClean="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a:t>
            </a:r>
            <a:r>
              <a:rPr kumimoji="0" lang="zh-CN" altLang="en-US" i="0" kern="1200" cap="none" spc="0" normalizeH="0" baseline="0" noProof="0" smtClean="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自题小像</a:t>
            </a:r>
            <a:r>
              <a:rPr kumimoji="0" lang="en-US" altLang="zh-CN" i="0" kern="1200" cap="none" spc="0" normalizeH="0" baseline="0" noProof="0" smtClean="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a:t>
            </a:r>
            <a:r>
              <a:rPr kumimoji="0" lang="zh-CN" altLang="en-US" i="0" kern="1200" cap="none" spc="0" normalizeH="0" baseline="0" noProof="0" smtClean="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a:t>
            </a:r>
            <a:endParaRPr kumimoji="0" lang="zh-CN" altLang="en-US"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p:txBody>
      </p:sp>
      <p:sp>
        <p:nvSpPr>
          <p:cNvPr id="128005" name="文本框 128004"/>
          <p:cNvSpPr txBox="1"/>
          <p:nvPr/>
        </p:nvSpPr>
        <p:spPr>
          <a:xfrm>
            <a:off x="755650" y="3500438"/>
            <a:ext cx="7239000" cy="1323975"/>
          </a:xfrm>
          <a:prstGeom prst="rect">
            <a:avLst/>
          </a:prstGeom>
          <a:noFill/>
          <a:ln w="12700">
            <a:noFill/>
            <a:miter/>
          </a:ln>
        </p:spPr>
        <p:txBody>
          <a:bodyPr>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marR="0" defTabSz="914400">
              <a:buClrTx/>
              <a:buSzTx/>
              <a:buFont typeface="Arial" pitchFamily="34" charset="0"/>
              <a:buNone/>
              <a:defRPr/>
            </a:pPr>
            <a:r>
              <a:rPr kumimoji="0" lang="zh-CN" altLang="en-US"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2</a:t>
            </a:r>
            <a:r>
              <a:rPr kumimoji="0" lang="zh-CN" altLang="en-US" i="0" kern="1200" cap="none" spc="0" normalizeH="0" baseline="0" noProof="0" smtClean="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rPr>
              <a:t>、找找看，文中还有哪些地方表现了作者的爱国主义情感。</a:t>
            </a:r>
            <a:endParaRPr kumimoji="0" lang="zh-CN" altLang="en-US" i="0" kern="1200" cap="none" spc="0" normalizeH="0" baseline="0" noProof="0">
              <a:solidFill>
                <a:schemeClr val="tx1"/>
              </a:solidFill>
              <a:effectLst>
                <a:outerShdw blurRad="38100" dist="38100" dir="2700000" algn="tl">
                  <a:srgbClr val="C0C0C0"/>
                </a:outerShdw>
              </a:effectLst>
              <a:latin typeface="华文中宋" panose="02010600040101010101" pitchFamily="2" charset="-122"/>
              <a:ea typeface="华文中宋" panose="02010600040101010101" pitchFamily="2" charset="-122"/>
              <a:cs typeface="+mn-cs"/>
            </a:endParaRPr>
          </a:p>
        </p:txBody>
      </p:sp>
      <p:pic>
        <p:nvPicPr>
          <p:cNvPr id="26627" name="图片 128006" descr="ZW_017"/>
          <p:cNvPicPr>
            <a:picLocks noChangeAspect="1"/>
          </p:cNvPicPr>
          <p:nvPr/>
        </p:nvPicPr>
        <p:blipFill>
          <a:blip r:embed="rId2"/>
          <a:stretch>
            <a:fillRect/>
          </a:stretch>
        </p:blipFill>
        <p:spPr>
          <a:xfrm>
            <a:off x="7848600" y="6096000"/>
            <a:ext cx="1295400" cy="762000"/>
          </a:xfrm>
          <a:prstGeom prst="rect">
            <a:avLst/>
          </a:prstGeom>
          <a:noFill/>
          <a:ln w="9525">
            <a:noFill/>
          </a:ln>
        </p:spPr>
      </p:pic>
      <p:sp>
        <p:nvSpPr>
          <p:cNvPr id="26628" name="TextBox 1"/>
          <p:cNvSpPr txBox="1"/>
          <p:nvPr/>
        </p:nvSpPr>
        <p:spPr>
          <a:xfrm>
            <a:off x="468313" y="333375"/>
            <a:ext cx="7127875" cy="646113"/>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latin typeface="黑体" panose="02010609060101010101" pitchFamily="49" charset="-122"/>
                <a:ea typeface="黑体" panose="02010609060101010101" pitchFamily="49" charset="-122"/>
              </a:rPr>
              <a:t>三、领会作者的爱国主义思想</a:t>
            </a:r>
            <a:endParaRPr lang="zh-CN" altLang="en-US" sz="3600" i="0">
              <a:latin typeface="黑体" panose="02010609060101010101" pitchFamily="49" charset="-122"/>
              <a:ea typeface="黑体" panose="02010609060101010101" pitchFamily="49" charset="-122"/>
            </a:endParaRPr>
          </a:p>
        </p:txBody>
      </p:sp>
      <p:sp>
        <p:nvSpPr>
          <p:cNvPr id="26629"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17</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5" dur="500" fill="hold" grpId="0" nodeType="clickEffect">
                                  <p:stCondLst>
                                    <p:cond delay="0"/>
                                  </p:stCondLst>
                                  <p:childTnLst>
                                    <p:set>
                                      <p:cBhvr>
                                        <p:cTn id="6" dur="1" fill="hold">
                                          <p:stCondLst>
                                            <p:cond delay="0"/>
                                          </p:stCondLst>
                                        </p:cTn>
                                        <p:tgtEl>
                                          <p:spTgt spid="128004"/>
                                        </p:tgtEl>
                                        <p:attrNameLst>
                                          <p:attrName>style.visibility</p:attrName>
                                        </p:attrNameLst>
                                      </p:cBhvr>
                                      <p:to>
                                        <p:strVal val="visible"/>
                                      </p:to>
                                    </p:set>
                                    <p:animEffect transition="in" filter="checkerboard(down)">
                                      <p:cBhvr>
                                        <p:cTn id="7" dur="500"/>
                                        <p:tgtEl>
                                          <p:spTgt spid="12800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5" dur="500" fill="hold" grpId="0" nodeType="clickEffect">
                                  <p:stCondLst>
                                    <p:cond delay="0"/>
                                  </p:stCondLst>
                                  <p:childTnLst>
                                    <p:set>
                                      <p:cBhvr>
                                        <p:cTn id="11" dur="1" fill="hold">
                                          <p:stCondLst>
                                            <p:cond delay="0"/>
                                          </p:stCondLst>
                                        </p:cTn>
                                        <p:tgtEl>
                                          <p:spTgt spid="128005"/>
                                        </p:tgtEl>
                                        <p:attrNameLst>
                                          <p:attrName>style.visibility</p:attrName>
                                        </p:attrNameLst>
                                      </p:cBhvr>
                                      <p:to>
                                        <p:strVal val="visible"/>
                                      </p:to>
                                    </p:set>
                                    <p:animEffect transition="in" filter="blinds(vertical)">
                                      <p:cBhvr>
                                        <p:cTn id="12" dur="500"/>
                                        <p:tgtEl>
                                          <p:spTgt spid="128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p:bldP spid="128005"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7649" name="文本框 105473"/>
          <p:cNvSpPr txBox="1"/>
          <p:nvPr/>
        </p:nvSpPr>
        <p:spPr>
          <a:xfrm>
            <a:off x="539750" y="333375"/>
            <a:ext cx="5041900" cy="3476625"/>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4400" i="0">
                <a:solidFill>
                  <a:schemeClr val="tx1"/>
                </a:solidFill>
                <a:latin typeface="Times New Roman" panose="02020603050405020304" pitchFamily="18" charset="0"/>
                <a:ea typeface="方正大黑简体" pitchFamily="65" charset="-122"/>
              </a:rPr>
              <a:t>      自题小像</a:t>
            </a:r>
            <a:endParaRPr lang="zh-CN" altLang="en-US" sz="4400" i="0">
              <a:solidFill>
                <a:schemeClr val="tx1"/>
              </a:solidFill>
              <a:latin typeface="Times New Roman" panose="02020603050405020304" pitchFamily="18" charset="0"/>
              <a:ea typeface="方正大黑简体" pitchFamily="65" charset="-122"/>
            </a:endParaRPr>
          </a:p>
          <a:p>
            <a:r>
              <a:rPr lang="zh-CN" altLang="en-US" sz="4400" i="0">
                <a:solidFill>
                  <a:schemeClr val="tx1"/>
                </a:solidFill>
                <a:latin typeface="Times New Roman" panose="02020603050405020304" pitchFamily="18" charset="0"/>
                <a:ea typeface="方正大黑简体" pitchFamily="65" charset="-122"/>
              </a:rPr>
              <a:t>灵台无计逃神矢，</a:t>
            </a:r>
            <a:endParaRPr lang="zh-CN" altLang="en-US" sz="4400" i="0">
              <a:solidFill>
                <a:schemeClr val="tx1"/>
              </a:solidFill>
              <a:latin typeface="Times New Roman" panose="02020603050405020304" pitchFamily="18" charset="0"/>
              <a:ea typeface="方正大黑简体" pitchFamily="65" charset="-122"/>
            </a:endParaRPr>
          </a:p>
          <a:p>
            <a:r>
              <a:rPr lang="zh-CN" altLang="en-US" sz="4400" i="0">
                <a:solidFill>
                  <a:schemeClr val="tx1"/>
                </a:solidFill>
                <a:latin typeface="Times New Roman" panose="02020603050405020304" pitchFamily="18" charset="0"/>
                <a:ea typeface="方正大黑简体" pitchFamily="65" charset="-122"/>
              </a:rPr>
              <a:t>风雨如磐暗故园。</a:t>
            </a:r>
            <a:endParaRPr lang="zh-CN" altLang="en-US" sz="4400" i="0">
              <a:solidFill>
                <a:schemeClr val="tx1"/>
              </a:solidFill>
              <a:latin typeface="Times New Roman" panose="02020603050405020304" pitchFamily="18" charset="0"/>
              <a:ea typeface="方正大黑简体" pitchFamily="65" charset="-122"/>
            </a:endParaRPr>
          </a:p>
          <a:p>
            <a:r>
              <a:rPr lang="zh-CN" altLang="en-US" sz="4400" i="0">
                <a:solidFill>
                  <a:schemeClr val="tx1"/>
                </a:solidFill>
                <a:latin typeface="Times New Roman" panose="02020603050405020304" pitchFamily="18" charset="0"/>
                <a:ea typeface="方正大黑简体" pitchFamily="65" charset="-122"/>
              </a:rPr>
              <a:t>寄意寒星荃不察，</a:t>
            </a:r>
            <a:endParaRPr lang="zh-CN" altLang="en-US" sz="4400" i="0">
              <a:solidFill>
                <a:schemeClr val="tx1"/>
              </a:solidFill>
              <a:latin typeface="Times New Roman" panose="02020603050405020304" pitchFamily="18" charset="0"/>
              <a:ea typeface="方正大黑简体" pitchFamily="65" charset="-122"/>
            </a:endParaRPr>
          </a:p>
          <a:p>
            <a:r>
              <a:rPr lang="zh-CN" altLang="en-US" sz="4400" i="0">
                <a:solidFill>
                  <a:schemeClr val="tx1"/>
                </a:solidFill>
                <a:latin typeface="Times New Roman" panose="02020603050405020304" pitchFamily="18" charset="0"/>
                <a:ea typeface="方正大黑简体" pitchFamily="65" charset="-122"/>
              </a:rPr>
              <a:t>我以我血荐轩辕。</a:t>
            </a:r>
            <a:endParaRPr lang="zh-CN" altLang="en-US" sz="4400" i="0">
              <a:solidFill>
                <a:schemeClr val="tx1"/>
              </a:solidFill>
              <a:latin typeface="Times New Roman" panose="02020603050405020304" pitchFamily="18" charset="0"/>
              <a:ea typeface="方正大黑简体" pitchFamily="65" charset="-122"/>
            </a:endParaRPr>
          </a:p>
        </p:txBody>
      </p:sp>
      <p:pic>
        <p:nvPicPr>
          <p:cNvPr id="27650" name="图片 105474" descr="鲁迅3"/>
          <p:cNvPicPr>
            <a:picLocks noChangeAspect="1"/>
          </p:cNvPicPr>
          <p:nvPr/>
        </p:nvPicPr>
        <p:blipFill>
          <a:blip r:embed="rId2"/>
          <a:stretch>
            <a:fillRect/>
          </a:stretch>
        </p:blipFill>
        <p:spPr>
          <a:xfrm>
            <a:off x="5867400" y="260350"/>
            <a:ext cx="2811463" cy="3657600"/>
          </a:xfrm>
          <a:prstGeom prst="rect">
            <a:avLst/>
          </a:prstGeom>
          <a:noFill/>
          <a:ln w="9525">
            <a:noFill/>
          </a:ln>
        </p:spPr>
      </p:pic>
      <p:sp>
        <p:nvSpPr>
          <p:cNvPr id="5" name="TextBox 4"/>
          <p:cNvSpPr txBox="1"/>
          <p:nvPr/>
        </p:nvSpPr>
        <p:spPr>
          <a:xfrm>
            <a:off x="250825" y="3811588"/>
            <a:ext cx="8569325" cy="3046412"/>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latin typeface="Arial" pitchFamily="34" charset="0"/>
              </a:rPr>
              <a:t>        </a:t>
            </a:r>
            <a:r>
              <a:rPr lang="zh-CN" altLang="en-US" sz="3200" i="0">
                <a:solidFill>
                  <a:srgbClr val="002060"/>
                </a:solidFill>
                <a:latin typeface="Arial" pitchFamily="34" charset="0"/>
              </a:rPr>
              <a:t>这首诗是鲁迅</a:t>
            </a:r>
            <a:r>
              <a:rPr lang="en-US" altLang="zh-CN" sz="3200" i="0">
                <a:solidFill>
                  <a:srgbClr val="002060"/>
                </a:solidFill>
                <a:latin typeface="Arial" pitchFamily="34" charset="0"/>
              </a:rPr>
              <a:t>1903</a:t>
            </a:r>
            <a:r>
              <a:rPr lang="zh-CN" altLang="en-US" sz="3200" i="0">
                <a:solidFill>
                  <a:srgbClr val="002060"/>
                </a:solidFill>
                <a:latin typeface="Arial" pitchFamily="34" charset="0"/>
              </a:rPr>
              <a:t>年在日本东京弘文书院求学时，赠给他的挚友许寿裳的剪辫题照。诗的意思是：我的爱国之心犹如被爱神之箭所射一般无处可逃，祖国正在风雨飘摇中黯然失色。我把我的心意寄托给人民，然而人民却难以理解，我愿意把我毕生的精力托付给我的祖国。</a:t>
            </a:r>
            <a:endParaRPr lang="zh-CN" altLang="en-US" sz="3200" i="0">
              <a:solidFill>
                <a:srgbClr val="002060"/>
              </a:solidFill>
              <a:latin typeface="Arial" pitchFamily="34" charset="0"/>
            </a:endParaRPr>
          </a:p>
        </p:txBody>
      </p:sp>
      <p:sp>
        <p:nvSpPr>
          <p:cNvPr id="27652"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18</a:t>
            </a:fld>
            <a:endParaRPr lang="zh-CN" altLang="en-US" sz="1000" b="0">
              <a:solidFill>
                <a:schemeClr val="tx1"/>
              </a:solidFill>
            </a:endParaRPr>
          </a:p>
        </p:txBody>
      </p:sp>
      <p:sp>
        <p:nvSpPr>
          <p:cNvPr id="6" name="页脚占位符 5"/>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16" dur="1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8673" name="文本框 69636"/>
          <p:cNvSpPr txBox="1"/>
          <p:nvPr/>
        </p:nvSpPr>
        <p:spPr>
          <a:xfrm>
            <a:off x="2971800" y="304800"/>
            <a:ext cx="2327275" cy="823913"/>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4800" i="0">
                <a:solidFill>
                  <a:srgbClr val="000099"/>
                </a:solidFill>
                <a:latin typeface="Times New Roman" panose="02020603050405020304" pitchFamily="18" charset="0"/>
              </a:rPr>
              <a:t>在 东 京</a:t>
            </a:r>
            <a:endParaRPr lang="zh-CN" altLang="en-US" sz="4800" i="0">
              <a:solidFill>
                <a:srgbClr val="000099"/>
              </a:solidFill>
              <a:latin typeface="Times New Roman" panose="02020603050405020304" pitchFamily="18" charset="0"/>
            </a:endParaRPr>
          </a:p>
        </p:txBody>
      </p:sp>
      <p:sp>
        <p:nvSpPr>
          <p:cNvPr id="69638" name="文本框 69637"/>
          <p:cNvSpPr txBox="1"/>
          <p:nvPr/>
        </p:nvSpPr>
        <p:spPr>
          <a:xfrm>
            <a:off x="304800" y="1981200"/>
            <a:ext cx="3238500" cy="701675"/>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i="0">
                <a:solidFill>
                  <a:srgbClr val="000099"/>
                </a:solidFill>
                <a:latin typeface="Times New Roman" panose="02020603050405020304" pitchFamily="18" charset="0"/>
              </a:rPr>
              <a:t>所见所闻</a:t>
            </a:r>
            <a:r>
              <a:rPr lang="zh-CN" altLang="en-US" i="0">
                <a:solidFill>
                  <a:schemeClr val="tx1"/>
                </a:solidFill>
                <a:latin typeface="Times New Roman" panose="02020603050405020304" pitchFamily="18" charset="0"/>
              </a:rPr>
              <a:t>——</a:t>
            </a:r>
            <a:endParaRPr lang="zh-CN" altLang="en-US" i="0">
              <a:solidFill>
                <a:schemeClr val="tx1"/>
              </a:solidFill>
              <a:latin typeface="Times New Roman" panose="02020603050405020304" pitchFamily="18" charset="0"/>
            </a:endParaRPr>
          </a:p>
        </p:txBody>
      </p:sp>
      <p:sp>
        <p:nvSpPr>
          <p:cNvPr id="69639" name="文本框 69638"/>
          <p:cNvSpPr txBox="1"/>
          <p:nvPr/>
        </p:nvSpPr>
        <p:spPr>
          <a:xfrm>
            <a:off x="3429000" y="1676400"/>
            <a:ext cx="4572000"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ea typeface="楷体_GB2312" pitchFamily="49" charset="-122"/>
              </a:rPr>
              <a:t>清国留学生的丑态</a:t>
            </a:r>
            <a:endParaRPr lang="zh-CN" altLang="en-US" sz="3600" i="0">
              <a:solidFill>
                <a:schemeClr val="tx1"/>
              </a:solidFill>
              <a:latin typeface="Times New Roman" panose="02020603050405020304" pitchFamily="18" charset="0"/>
              <a:ea typeface="楷体_GB2312" pitchFamily="49" charset="-122"/>
            </a:endParaRPr>
          </a:p>
        </p:txBody>
      </p:sp>
      <p:sp>
        <p:nvSpPr>
          <p:cNvPr id="27653" name="圆角矩形标注 69647"/>
          <p:cNvSpPr/>
          <p:nvPr/>
        </p:nvSpPr>
        <p:spPr>
          <a:xfrm rot="10800000">
            <a:off x="2209800" y="3429000"/>
            <a:ext cx="3352800" cy="990600"/>
          </a:xfrm>
          <a:prstGeom prst="wedgeRoundRectCallout">
            <a:avLst>
              <a:gd name="adj1" fmla="val -43704"/>
              <a:gd name="adj2" fmla="val 94870"/>
              <a:gd name="adj3" fmla="val 16667"/>
            </a:avLst>
          </a:prstGeom>
          <a:solidFill>
            <a:srgbClr val="FF9900"/>
          </a:solidFill>
          <a:ln w="38100" cap="sq" cmpd="sng">
            <a:solidFill>
              <a:schemeClr val="tx1"/>
            </a:solidFill>
            <a:prstDash val="solid"/>
            <a:miter/>
            <a:headEnd type="none" w="med" len="med"/>
            <a:tailEnd type="none" w="med" len="med"/>
          </a:ln>
        </p:spPr>
        <p:txBody>
          <a:bodyPr rot="10800000" anchor="t" anchorCtr="0"/>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lgn="ctr"/>
            <a:endParaRPr lang="zh-CN" altLang="en-US" sz="2800" i="0">
              <a:solidFill>
                <a:schemeClr val="tx1"/>
              </a:solidFill>
              <a:latin typeface="Times New Roman" panose="02020603050405020304" pitchFamily="18" charset="0"/>
            </a:endParaRPr>
          </a:p>
        </p:txBody>
      </p:sp>
      <p:sp>
        <p:nvSpPr>
          <p:cNvPr id="69649" name="文本框 69648"/>
          <p:cNvSpPr txBox="1"/>
          <p:nvPr/>
        </p:nvSpPr>
        <p:spPr>
          <a:xfrm>
            <a:off x="2133600" y="3581400"/>
            <a:ext cx="4022725" cy="579438"/>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200" i="0">
                <a:solidFill>
                  <a:schemeClr val="tx1"/>
                </a:solidFill>
                <a:latin typeface="Times New Roman" panose="02020603050405020304" pitchFamily="18" charset="0"/>
                <a:ea typeface="黑体" panose="02010609060101010101" pitchFamily="49" charset="-122"/>
              </a:rPr>
              <a:t>修辞：比喻、反语</a:t>
            </a:r>
            <a:endParaRPr lang="zh-CN" altLang="en-US" sz="3200" i="0">
              <a:solidFill>
                <a:schemeClr val="tx1"/>
              </a:solidFill>
              <a:latin typeface="Times New Roman" panose="02020603050405020304" pitchFamily="18" charset="0"/>
              <a:ea typeface="黑体" panose="02010609060101010101" pitchFamily="49" charset="-122"/>
            </a:endParaRPr>
          </a:p>
        </p:txBody>
      </p:sp>
      <p:sp>
        <p:nvSpPr>
          <p:cNvPr id="69650" name="文本框 69649"/>
          <p:cNvSpPr txBox="1"/>
          <p:nvPr/>
        </p:nvSpPr>
        <p:spPr>
          <a:xfrm>
            <a:off x="457200" y="4953000"/>
            <a:ext cx="3108325" cy="701675"/>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i="0">
                <a:solidFill>
                  <a:srgbClr val="000099"/>
                </a:solidFill>
                <a:latin typeface="Times New Roman" panose="02020603050405020304" pitchFamily="18" charset="0"/>
              </a:rPr>
              <a:t>所       感</a:t>
            </a:r>
            <a:r>
              <a:rPr lang="zh-CN" altLang="en-US" i="0">
                <a:solidFill>
                  <a:schemeClr val="tx1"/>
                </a:solidFill>
                <a:latin typeface="Times New Roman" panose="02020603050405020304" pitchFamily="18" charset="0"/>
              </a:rPr>
              <a:t>——</a:t>
            </a:r>
            <a:endParaRPr lang="zh-CN" altLang="en-US" i="0">
              <a:solidFill>
                <a:schemeClr val="tx1"/>
              </a:solidFill>
              <a:latin typeface="Times New Roman" panose="02020603050405020304" pitchFamily="18" charset="0"/>
            </a:endParaRPr>
          </a:p>
        </p:txBody>
      </p:sp>
      <p:sp>
        <p:nvSpPr>
          <p:cNvPr id="69651" name="文本框 69650"/>
          <p:cNvSpPr txBox="1"/>
          <p:nvPr/>
        </p:nvSpPr>
        <p:spPr>
          <a:xfrm>
            <a:off x="3810000" y="4724400"/>
            <a:ext cx="3714750" cy="1190625"/>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ea typeface="楷体_GB2312" pitchFamily="49" charset="-122"/>
              </a:rPr>
              <a:t>厌恶之极，</a:t>
            </a:r>
            <a:endParaRPr lang="zh-CN" altLang="en-US" sz="3600" i="0">
              <a:solidFill>
                <a:schemeClr val="tx1"/>
              </a:solidFill>
              <a:latin typeface="Times New Roman" panose="02020603050405020304" pitchFamily="18" charset="0"/>
              <a:ea typeface="楷体_GB2312" pitchFamily="49" charset="-122"/>
            </a:endParaRPr>
          </a:p>
          <a:p>
            <a:r>
              <a:rPr lang="zh-CN" altLang="en-US" sz="3600" i="0">
                <a:solidFill>
                  <a:schemeClr val="tx1"/>
                </a:solidFill>
                <a:latin typeface="Times New Roman" panose="02020603050405020304" pitchFamily="18" charset="0"/>
                <a:ea typeface="楷体_GB2312" pitchFamily="49" charset="-122"/>
              </a:rPr>
              <a:t>不屑与之为伍</a:t>
            </a:r>
            <a:endParaRPr lang="zh-CN" altLang="en-US" sz="3600" i="0">
              <a:solidFill>
                <a:schemeClr val="tx1"/>
              </a:solidFill>
              <a:latin typeface="Times New Roman" panose="02020603050405020304" pitchFamily="18" charset="0"/>
              <a:ea typeface="楷体_GB2312" pitchFamily="49" charset="-122"/>
            </a:endParaRPr>
          </a:p>
        </p:txBody>
      </p:sp>
      <p:sp>
        <p:nvSpPr>
          <p:cNvPr id="69652" name="文本框 69651"/>
          <p:cNvSpPr txBox="1"/>
          <p:nvPr/>
        </p:nvSpPr>
        <p:spPr>
          <a:xfrm>
            <a:off x="3352800" y="2438400"/>
            <a:ext cx="4298950"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楷体_GB2312" pitchFamily="49" charset="-122"/>
                <a:ea typeface="楷体_GB2312" pitchFamily="49" charset="-122"/>
              </a:rPr>
              <a:t>不学无术 思想腐朽</a:t>
            </a:r>
            <a:endParaRPr lang="zh-CN" altLang="en-US" sz="3600" i="0">
              <a:solidFill>
                <a:schemeClr val="tx1"/>
              </a:solidFill>
              <a:latin typeface="楷体_GB2312" pitchFamily="49" charset="-122"/>
              <a:ea typeface="楷体_GB2312" pitchFamily="49" charset="-122"/>
            </a:endParaRPr>
          </a:p>
        </p:txBody>
      </p:sp>
      <p:sp>
        <p:nvSpPr>
          <p:cNvPr id="69653" name="右大括号 69652"/>
          <p:cNvSpPr/>
          <p:nvPr/>
        </p:nvSpPr>
        <p:spPr>
          <a:xfrm>
            <a:off x="7391400" y="2743200"/>
            <a:ext cx="304800" cy="2667000"/>
          </a:xfrm>
          <a:prstGeom prst="rightBrace">
            <a:avLst>
              <a:gd name="adj1" fmla="val 72714"/>
              <a:gd name="adj2" fmla="val 50000"/>
            </a:avLst>
          </a:prstGeom>
          <a:noFill/>
          <a:ln w="9525" cap="flat" cmpd="sng">
            <a:solidFill>
              <a:schemeClr val="tx1"/>
            </a:solidFill>
            <a:prstDash val="solid"/>
            <a:round/>
            <a:headEnd type="none" w="med" len="med"/>
            <a:tailEnd type="none" w="med" len="med"/>
          </a:ln>
        </p:spPr>
        <p:txBody>
          <a:bodyPr anchor="t" anchorCtr="0"/>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endParaRPr lang="zh-CN" altLang="en-US">
              <a:latin typeface="Times New Roman" panose="02020603050405020304" pitchFamily="18" charset="0"/>
            </a:endParaRPr>
          </a:p>
        </p:txBody>
      </p:sp>
      <p:sp>
        <p:nvSpPr>
          <p:cNvPr id="69654" name="文本框 69653"/>
          <p:cNvSpPr txBox="1"/>
          <p:nvPr/>
        </p:nvSpPr>
        <p:spPr>
          <a:xfrm>
            <a:off x="7620000" y="2819400"/>
            <a:ext cx="1281113" cy="2444750"/>
          </a:xfrm>
          <a:prstGeom prst="rect">
            <a:avLst/>
          </a:prstGeom>
          <a:noFill/>
          <a:ln w="12700">
            <a:noFill/>
          </a:ln>
        </p:spPr>
        <p:txBody>
          <a:bodyPr vert="eaVert"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7200" b="0" i="0">
                <a:latin typeface="Times New Roman" panose="02020603050405020304" pitchFamily="18" charset="0"/>
                <a:ea typeface="华文新魏" panose="02010800040101010101" pitchFamily="2" charset="-122"/>
              </a:rPr>
              <a:t>爱  国</a:t>
            </a:r>
            <a:endParaRPr lang="zh-CN" altLang="en-US" sz="7200" b="0" i="0">
              <a:latin typeface="Times New Roman" panose="02020603050405020304" pitchFamily="18" charset="0"/>
              <a:ea typeface="华文新魏" panose="02010800040101010101" pitchFamily="2" charset="-122"/>
            </a:endParaRPr>
          </a:p>
        </p:txBody>
      </p:sp>
      <p:sp>
        <p:nvSpPr>
          <p:cNvPr id="28683"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19</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dur="500" fill="hold" grpId="0" nodeType="clickEffect">
                                  <p:stCondLst>
                                    <p:cond delay="0"/>
                                  </p:stCondLst>
                                  <p:childTnLst>
                                    <p:set>
                                      <p:cBhvr>
                                        <p:cTn id="6" dur="1" fill="hold">
                                          <p:stCondLst>
                                            <p:cond delay="0"/>
                                          </p:stCondLst>
                                        </p:cTn>
                                        <p:tgtEl>
                                          <p:spTgt spid="69638"/>
                                        </p:tgtEl>
                                        <p:attrNameLst>
                                          <p:attrName>style.visibility</p:attrName>
                                        </p:attrNameLst>
                                      </p:cBhvr>
                                      <p:to>
                                        <p:strVal val="visible"/>
                                      </p:to>
                                    </p:set>
                                    <p:anim calcmode="lin" valueType="num">
                                      <p:cBhvr additive="base">
                                        <p:cTn id="7" dur="500" fill="hold"/>
                                        <p:tgtEl>
                                          <p:spTgt spid="69638"/>
                                        </p:tgtEl>
                                        <p:attrNameLst>
                                          <p:attrName>ppt_x</p:attrName>
                                        </p:attrNameLst>
                                      </p:cBhvr>
                                      <p:tavLst>
                                        <p:tav tm="0">
                                          <p:val>
                                            <p:strVal val="0-#ppt_w/2"/>
                                          </p:val>
                                        </p:tav>
                                        <p:tav tm="100000">
                                          <p:val>
                                            <p:strVal val="#ppt_x"/>
                                          </p:val>
                                        </p:tav>
                                      </p:tavLst>
                                    </p:anim>
                                    <p:anim calcmode="lin" valueType="num">
                                      <p:cBhvr additive="base">
                                        <p:cTn id="8" dur="500" fill="hold"/>
                                        <p:tgtEl>
                                          <p:spTgt spid="696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8" presetClass="entr" presetSubtype="3" dur="500" fill="hold" grpId="0" nodeType="clickEffect">
                                  <p:stCondLst>
                                    <p:cond delay="0"/>
                                  </p:stCondLst>
                                  <p:childTnLst>
                                    <p:set>
                                      <p:cBhvr>
                                        <p:cTn id="12" dur="1" fill="hold">
                                          <p:stCondLst>
                                            <p:cond delay="0"/>
                                          </p:stCondLst>
                                        </p:cTn>
                                        <p:tgtEl>
                                          <p:spTgt spid="69639"/>
                                        </p:tgtEl>
                                        <p:attrNameLst>
                                          <p:attrName>style.visibility</p:attrName>
                                        </p:attrNameLst>
                                      </p:cBhvr>
                                      <p:to>
                                        <p:strVal val="visible"/>
                                      </p:to>
                                    </p:set>
                                    <p:animEffect transition="in" filter="strips(upRight)">
                                      <p:cBhvr>
                                        <p:cTn id="13" dur="500"/>
                                        <p:tgtEl>
                                          <p:spTgt spid="69639"/>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18" presetClass="entr" presetSubtype="3" dur="500" fill="hold" grpId="0" nodeType="clickEffect">
                                  <p:stCondLst>
                                    <p:cond delay="0"/>
                                  </p:stCondLst>
                                  <p:childTnLst>
                                    <p:set>
                                      <p:cBhvr>
                                        <p:cTn id="17" dur="1" fill="hold">
                                          <p:stCondLst>
                                            <p:cond delay="0"/>
                                          </p:stCondLst>
                                        </p:cTn>
                                        <p:tgtEl>
                                          <p:spTgt spid="69652"/>
                                        </p:tgtEl>
                                        <p:attrNameLst>
                                          <p:attrName>style.visibility</p:attrName>
                                        </p:attrNameLst>
                                      </p:cBhvr>
                                      <p:to>
                                        <p:strVal val="visible"/>
                                      </p:to>
                                    </p:set>
                                    <p:animEffect transition="in" filter="strips(upRight)">
                                      <p:cBhvr>
                                        <p:cTn id="18" dur="500"/>
                                        <p:tgtEl>
                                          <p:spTgt spid="69652"/>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15" presetClass="entr" presetSubtype="0" dur="1000" fill="hold" grpId="0" nodeType="clickEffect">
                                  <p:stCondLst>
                                    <p:cond delay="0"/>
                                  </p:stCondLst>
                                  <p:childTnLst>
                                    <p:set>
                                      <p:cBhvr>
                                        <p:cTn id="22" dur="1" fill="hold">
                                          <p:stCondLst>
                                            <p:cond delay="0"/>
                                          </p:stCondLst>
                                        </p:cTn>
                                        <p:tgtEl>
                                          <p:spTgt spid="27653"/>
                                        </p:tgtEl>
                                        <p:attrNameLst>
                                          <p:attrName>style.visibility</p:attrName>
                                        </p:attrNameLst>
                                      </p:cBhvr>
                                      <p:to>
                                        <p:strVal val="visible"/>
                                      </p:to>
                                    </p:set>
                                    <p:anim calcmode="lin" valueType="num">
                                      <p:cBhvr>
                                        <p:cTn id="23" dur="1000" fill="hold"/>
                                        <p:tgtEl>
                                          <p:spTgt spid="27653"/>
                                        </p:tgtEl>
                                        <p:attrNameLst>
                                          <p:attrName>ppt_w</p:attrName>
                                        </p:attrNameLst>
                                      </p:cBhvr>
                                      <p:tavLst>
                                        <p:tav tm="0">
                                          <p:val>
                                            <p:fltVal val="0"/>
                                          </p:val>
                                        </p:tav>
                                        <p:tav tm="100000">
                                          <p:val>
                                            <p:strVal val="#ppt_w"/>
                                          </p:val>
                                        </p:tav>
                                      </p:tavLst>
                                    </p:anim>
                                    <p:anim calcmode="lin" valueType="num">
                                      <p:cBhvr>
                                        <p:cTn id="24" dur="1000" fill="hold"/>
                                        <p:tgtEl>
                                          <p:spTgt spid="27653"/>
                                        </p:tgtEl>
                                        <p:attrNameLst>
                                          <p:attrName>ppt_h</p:attrName>
                                        </p:attrNameLst>
                                      </p:cBhvr>
                                      <p:tavLst>
                                        <p:tav tm="0">
                                          <p:val>
                                            <p:fltVal val="0"/>
                                          </p:val>
                                        </p:tav>
                                        <p:tav tm="100000">
                                          <p:val>
                                            <p:strVal val="#ppt_h"/>
                                          </p:val>
                                        </p:tav>
                                      </p:tavLst>
                                    </p:anim>
                                    <p:anim calcmode="lin" valueType="num">
                                      <p:cBhvr>
                                        <p:cTn id="25" dur="1000" fill="hold"/>
                                        <p:tgtEl>
                                          <p:spTgt spid="276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76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dur="300" fill="hold" grpId="0" nodeType="clickEffect">
                                  <p:stCondLst>
                                    <p:cond delay="0"/>
                                  </p:stCondLst>
                                  <p:iterate type="wd">
                                    <p:tmAbs val="300"/>
                                  </p:iterate>
                                  <p:childTnLst>
                                    <p:set>
                                      <p:cBhvr>
                                        <p:cTn id="30" dur="1" fill="hold">
                                          <p:stCondLst>
                                            <p:cond delay="299"/>
                                          </p:stCondLst>
                                        </p:cTn>
                                        <p:tgtEl>
                                          <p:spTgt spid="6964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2" presetClass="entr" presetSubtype="8" dur="500" fill="hold" grpId="0" nodeType="clickEffect">
                                  <p:stCondLst>
                                    <p:cond delay="0"/>
                                  </p:stCondLst>
                                  <p:childTnLst>
                                    <p:set>
                                      <p:cBhvr>
                                        <p:cTn id="34" dur="1" fill="hold">
                                          <p:stCondLst>
                                            <p:cond delay="0"/>
                                          </p:stCondLst>
                                        </p:cTn>
                                        <p:tgtEl>
                                          <p:spTgt spid="69650"/>
                                        </p:tgtEl>
                                        <p:attrNameLst>
                                          <p:attrName>style.visibility</p:attrName>
                                        </p:attrNameLst>
                                      </p:cBhvr>
                                      <p:to>
                                        <p:strVal val="visible"/>
                                      </p:to>
                                    </p:set>
                                    <p:anim calcmode="lin" valueType="num">
                                      <p:cBhvr additive="base">
                                        <p:cTn id="35" dur="500" fill="hold"/>
                                        <p:tgtEl>
                                          <p:spTgt spid="69650"/>
                                        </p:tgtEl>
                                        <p:attrNameLst>
                                          <p:attrName>ppt_x</p:attrName>
                                        </p:attrNameLst>
                                      </p:cBhvr>
                                      <p:tavLst>
                                        <p:tav tm="0">
                                          <p:val>
                                            <p:strVal val="0-#ppt_w/2"/>
                                          </p:val>
                                        </p:tav>
                                        <p:tav tm="100000">
                                          <p:val>
                                            <p:strVal val="#ppt_x"/>
                                          </p:val>
                                        </p:tav>
                                      </p:tavLst>
                                    </p:anim>
                                    <p:anim calcmode="lin" valueType="num">
                                      <p:cBhvr additive="base">
                                        <p:cTn id="36" dur="500" fill="hold"/>
                                        <p:tgtEl>
                                          <p:spTgt spid="69650"/>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p:stCondLst>
                              <p:cond delay="0"/>
                            </p:stCondLst>
                            <p:childTnLst>
                              <p:par>
                                <p:cTn id="39" presetID="18" presetClass="entr" presetSubtype="12" dur="500" fill="hold" grpId="0" nodeType="clickEffect">
                                  <p:stCondLst>
                                    <p:cond delay="0"/>
                                  </p:stCondLst>
                                  <p:childTnLst>
                                    <p:set>
                                      <p:cBhvr>
                                        <p:cTn id="40" dur="1" fill="hold">
                                          <p:stCondLst>
                                            <p:cond delay="0"/>
                                          </p:stCondLst>
                                        </p:cTn>
                                        <p:tgtEl>
                                          <p:spTgt spid="69651"/>
                                        </p:tgtEl>
                                        <p:attrNameLst>
                                          <p:attrName>style.visibility</p:attrName>
                                        </p:attrNameLst>
                                      </p:cBhvr>
                                      <p:to>
                                        <p:strVal val="visible"/>
                                      </p:to>
                                    </p:set>
                                    <p:animEffect transition="in" filter="strips(downLeft)">
                                      <p:cBhvr>
                                        <p:cTn id="41" dur="500"/>
                                        <p:tgtEl>
                                          <p:spTgt spid="69651"/>
                                        </p:tgtEl>
                                      </p:cBhvr>
                                    </p:animEffect>
                                  </p:childTnLst>
                                </p:cTn>
                              </p:par>
                            </p:childTnLst>
                          </p:cTn>
                        </p:par>
                      </p:childTnLst>
                    </p:cTn>
                  </p:par>
                  <p:par>
                    <p:cTn id="42" fill="hold" nodeType="clickPar">
                      <p:stCondLst>
                        <p:cond delay="indefinite"/>
                      </p:stCondLst>
                      <p:childTnLst>
                        <p:par>
                          <p:cTn id="43" fill="hold">
                            <p:stCondLst>
                              <p:cond delay="0"/>
                            </p:stCondLst>
                            <p:childTnLst>
                              <p:par>
                                <p:cTn id="44" presetID="16" presetClass="entr" presetSubtype="42" dur="500" fill="hold" nodeType="clickEffect">
                                  <p:stCondLst>
                                    <p:cond delay="0"/>
                                  </p:stCondLst>
                                  <p:childTnLst>
                                    <p:set>
                                      <p:cBhvr>
                                        <p:cTn id="45" dur="1" fill="hold">
                                          <p:stCondLst>
                                            <p:cond delay="0"/>
                                          </p:stCondLst>
                                        </p:cTn>
                                        <p:tgtEl>
                                          <p:spTgt spid="69653"/>
                                        </p:tgtEl>
                                        <p:attrNameLst>
                                          <p:attrName>style.visibility</p:attrName>
                                        </p:attrNameLst>
                                      </p:cBhvr>
                                      <p:to>
                                        <p:strVal val="visible"/>
                                      </p:to>
                                    </p:set>
                                    <p:animEffect transition="in" filter="barn(outHorizontal)">
                                      <p:cBhvr>
                                        <p:cTn id="46" dur="500"/>
                                        <p:tgtEl>
                                          <p:spTgt spid="69653"/>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23" presetClass="entr" presetSubtype="16" dur="500" fill="hold" grpId="0" nodeType="clickEffect">
                                  <p:stCondLst>
                                    <p:cond delay="0"/>
                                  </p:stCondLst>
                                  <p:childTnLst>
                                    <p:set>
                                      <p:cBhvr>
                                        <p:cTn id="50" dur="1" fill="hold">
                                          <p:stCondLst>
                                            <p:cond delay="0"/>
                                          </p:stCondLst>
                                        </p:cTn>
                                        <p:tgtEl>
                                          <p:spTgt spid="69654"/>
                                        </p:tgtEl>
                                        <p:attrNameLst>
                                          <p:attrName>style.visibility</p:attrName>
                                        </p:attrNameLst>
                                      </p:cBhvr>
                                      <p:to>
                                        <p:strVal val="visible"/>
                                      </p:to>
                                    </p:set>
                                    <p:anim calcmode="lin" valueType="num">
                                      <p:cBhvr>
                                        <p:cTn id="51" dur="500" fill="hold"/>
                                        <p:tgtEl>
                                          <p:spTgt spid="69654"/>
                                        </p:tgtEl>
                                        <p:attrNameLst>
                                          <p:attrName>ppt_w</p:attrName>
                                        </p:attrNameLst>
                                      </p:cBhvr>
                                      <p:tavLst>
                                        <p:tav tm="0">
                                          <p:val>
                                            <p:fltVal val="0"/>
                                          </p:val>
                                        </p:tav>
                                        <p:tav tm="100000">
                                          <p:val>
                                            <p:strVal val="#ppt_w"/>
                                          </p:val>
                                        </p:tav>
                                      </p:tavLst>
                                    </p:anim>
                                    <p:anim calcmode="lin" valueType="num">
                                      <p:cBhvr>
                                        <p:cTn id="52" dur="500" fill="hold"/>
                                        <p:tgtEl>
                                          <p:spTgt spid="6965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8" grpId="0"/>
      <p:bldP spid="69639" grpId="0"/>
      <p:bldP spid="27653" grpId="0"/>
      <p:bldP spid="69649" grpId="0"/>
      <p:bldP spid="69650" grpId="0"/>
      <p:bldP spid="69651" grpId="0"/>
      <p:bldP spid="69652" grpId="0"/>
      <p:bldP spid="69654"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9697" name="文本框 70657"/>
          <p:cNvSpPr txBox="1"/>
          <p:nvPr/>
        </p:nvSpPr>
        <p:spPr>
          <a:xfrm>
            <a:off x="3733800" y="560388"/>
            <a:ext cx="3430588" cy="823912"/>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4800" i="0">
                <a:solidFill>
                  <a:srgbClr val="000099"/>
                </a:solidFill>
                <a:latin typeface="Times New Roman" panose="02020603050405020304" pitchFamily="18" charset="0"/>
              </a:rPr>
              <a:t>去  仙  台</a:t>
            </a:r>
            <a:endParaRPr lang="zh-CN" altLang="en-US" sz="4800" i="0">
              <a:solidFill>
                <a:srgbClr val="000099"/>
              </a:solidFill>
              <a:latin typeface="Times New Roman" panose="02020603050405020304" pitchFamily="18" charset="0"/>
            </a:endParaRPr>
          </a:p>
        </p:txBody>
      </p:sp>
      <p:sp>
        <p:nvSpPr>
          <p:cNvPr id="70659" name="文本框 70658"/>
          <p:cNvSpPr txBox="1"/>
          <p:nvPr/>
        </p:nvSpPr>
        <p:spPr>
          <a:xfrm>
            <a:off x="1219200" y="3376613"/>
            <a:ext cx="2128838" cy="701675"/>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i="0">
                <a:solidFill>
                  <a:schemeClr val="tx1"/>
                </a:solidFill>
                <a:latin typeface="Times New Roman" panose="02020603050405020304" pitchFamily="18" charset="0"/>
              </a:rPr>
              <a:t>去仙台</a:t>
            </a:r>
            <a:endParaRPr lang="zh-CN" altLang="en-US" i="0">
              <a:solidFill>
                <a:schemeClr val="tx1"/>
              </a:solidFill>
              <a:latin typeface="Times New Roman" panose="02020603050405020304" pitchFamily="18" charset="0"/>
            </a:endParaRPr>
          </a:p>
        </p:txBody>
      </p:sp>
      <p:sp>
        <p:nvSpPr>
          <p:cNvPr id="70660" name="文本框 70659"/>
          <p:cNvSpPr txBox="1"/>
          <p:nvPr/>
        </p:nvSpPr>
        <p:spPr>
          <a:xfrm>
            <a:off x="3733800" y="1876425"/>
            <a:ext cx="2638425"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日暮里</a:t>
            </a:r>
            <a:r>
              <a:rPr lang="zh-CN" altLang="en-US" sz="3200" i="0">
                <a:solidFill>
                  <a:schemeClr val="tx1"/>
                </a:solidFill>
                <a:latin typeface="Times New Roman" panose="02020603050405020304" pitchFamily="18" charset="0"/>
              </a:rPr>
              <a:t>：</a:t>
            </a:r>
            <a:endParaRPr lang="zh-CN" altLang="en-US" sz="3200" i="0">
              <a:solidFill>
                <a:schemeClr val="tx1"/>
              </a:solidFill>
              <a:latin typeface="Times New Roman" panose="02020603050405020304" pitchFamily="18" charset="0"/>
            </a:endParaRPr>
          </a:p>
        </p:txBody>
      </p:sp>
      <p:sp>
        <p:nvSpPr>
          <p:cNvPr id="70661" name="文本框 70660"/>
          <p:cNvSpPr txBox="1"/>
          <p:nvPr/>
        </p:nvSpPr>
        <p:spPr>
          <a:xfrm>
            <a:off x="3810000" y="4900613"/>
            <a:ext cx="2130425"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水户</a:t>
            </a:r>
            <a:r>
              <a:rPr lang="zh-CN" altLang="en-US" sz="3200" i="0">
                <a:solidFill>
                  <a:schemeClr val="tx1"/>
                </a:solidFill>
                <a:latin typeface="Times New Roman" panose="02020603050405020304" pitchFamily="18" charset="0"/>
              </a:rPr>
              <a:t>：</a:t>
            </a:r>
            <a:endParaRPr lang="zh-CN" altLang="en-US" sz="3200" i="0">
              <a:solidFill>
                <a:schemeClr val="tx1"/>
              </a:solidFill>
              <a:latin typeface="Times New Roman" panose="02020603050405020304" pitchFamily="18" charset="0"/>
            </a:endParaRPr>
          </a:p>
        </p:txBody>
      </p:sp>
      <p:sp>
        <p:nvSpPr>
          <p:cNvPr id="70662" name="文本框 70661"/>
          <p:cNvSpPr txBox="1"/>
          <p:nvPr/>
        </p:nvSpPr>
        <p:spPr>
          <a:xfrm>
            <a:off x="5410200" y="1852613"/>
            <a:ext cx="3482975"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触发忧国之情</a:t>
            </a:r>
            <a:endParaRPr lang="zh-CN" altLang="en-US" sz="3600" i="0">
              <a:solidFill>
                <a:schemeClr val="tx1"/>
              </a:solidFill>
              <a:latin typeface="Times New Roman" panose="02020603050405020304" pitchFamily="18" charset="0"/>
            </a:endParaRPr>
          </a:p>
        </p:txBody>
      </p:sp>
      <p:sp>
        <p:nvSpPr>
          <p:cNvPr id="70663" name="文本框 70662"/>
          <p:cNvSpPr txBox="1"/>
          <p:nvPr/>
        </p:nvSpPr>
        <p:spPr>
          <a:xfrm>
            <a:off x="4953000" y="4900613"/>
            <a:ext cx="4191000" cy="641350"/>
          </a:xfrm>
          <a:prstGeom prst="rect">
            <a:avLst/>
          </a:prstGeom>
          <a:noFill/>
          <a:ln w="12700">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3600" i="0">
                <a:solidFill>
                  <a:schemeClr val="tx1"/>
                </a:solidFill>
                <a:latin typeface="Times New Roman" panose="02020603050405020304" pitchFamily="18" charset="0"/>
              </a:rPr>
              <a:t>反清志士客死之地</a:t>
            </a:r>
            <a:endParaRPr lang="zh-CN" altLang="en-US" sz="3600" i="0">
              <a:solidFill>
                <a:schemeClr val="tx1"/>
              </a:solidFill>
              <a:latin typeface="Times New Roman" panose="02020603050405020304" pitchFamily="18" charset="0"/>
            </a:endParaRPr>
          </a:p>
        </p:txBody>
      </p:sp>
      <p:sp>
        <p:nvSpPr>
          <p:cNvPr id="70665" name="直接连接符 70664"/>
          <p:cNvSpPr/>
          <p:nvPr/>
        </p:nvSpPr>
        <p:spPr>
          <a:xfrm flipV="1">
            <a:off x="2743200" y="2514600"/>
            <a:ext cx="1066800" cy="1219200"/>
          </a:xfrm>
          <a:prstGeom prst="line">
            <a:avLst/>
          </a:prstGeom>
          <a:ln w="38100" cap="sq" cmpd="sng">
            <a:solidFill>
              <a:schemeClr val="tx1"/>
            </a:solidFill>
            <a:prstDash val="solid"/>
            <a:round/>
            <a:headEnd type="none" w="med" len="med"/>
            <a:tailEnd type="triangle" w="med" len="med"/>
          </a:ln>
        </p:spPr>
        <p:txBody>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p:txBody>
      </p:sp>
      <p:sp>
        <p:nvSpPr>
          <p:cNvPr id="70666" name="直接连接符 70665"/>
          <p:cNvSpPr/>
          <p:nvPr/>
        </p:nvSpPr>
        <p:spPr>
          <a:xfrm>
            <a:off x="2743200" y="3962400"/>
            <a:ext cx="1143000" cy="1143000"/>
          </a:xfrm>
          <a:prstGeom prst="line">
            <a:avLst/>
          </a:prstGeom>
          <a:ln w="38100" cap="sq" cmpd="sng">
            <a:solidFill>
              <a:schemeClr val="tx1"/>
            </a:solidFill>
            <a:prstDash val="solid"/>
            <a:round/>
            <a:headEnd type="none" w="med" len="med"/>
            <a:tailEnd type="triangle" w="med" len="med"/>
          </a:ln>
        </p:spPr>
        <p:txBody>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p:txBody>
      </p:sp>
      <p:sp>
        <p:nvSpPr>
          <p:cNvPr id="70667" name="上下箭头 70666"/>
          <p:cNvSpPr/>
          <p:nvPr/>
        </p:nvSpPr>
        <p:spPr>
          <a:xfrm>
            <a:off x="5867400" y="2590800"/>
            <a:ext cx="533400" cy="2209800"/>
          </a:xfrm>
          <a:prstGeom prst="upDownArrow">
            <a:avLst>
              <a:gd name="adj1" fmla="val 50000"/>
              <a:gd name="adj2" fmla="val 82761"/>
            </a:avLst>
          </a:prstGeom>
          <a:solidFill>
            <a:srgbClr val="FF9900"/>
          </a:solidFill>
          <a:ln w="28575" cap="flat" cmpd="sng">
            <a:solidFill>
              <a:schemeClr val="tx1"/>
            </a:solidFill>
            <a:prstDash val="solid"/>
            <a:miter/>
            <a:headEnd type="none" w="med" len="med"/>
            <a:tailEnd type="none" w="med" len="med"/>
          </a:ln>
        </p:spPr>
        <p:txBody>
          <a:bodyPr anchor="t" anchorCtr="0"/>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endParaRPr lang="zh-CN" altLang="en-US">
              <a:latin typeface="Times New Roman" panose="02020603050405020304" pitchFamily="18" charset="0"/>
            </a:endParaRPr>
          </a:p>
        </p:txBody>
      </p:sp>
      <p:sp>
        <p:nvSpPr>
          <p:cNvPr id="70668" name="文本框 70667"/>
          <p:cNvSpPr txBox="1"/>
          <p:nvPr/>
        </p:nvSpPr>
        <p:spPr>
          <a:xfrm>
            <a:off x="4876800" y="3060700"/>
            <a:ext cx="1098550" cy="1189038"/>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7200" b="0" i="0">
                <a:latin typeface="Times New Roman" panose="02020603050405020304" pitchFamily="18" charset="0"/>
                <a:ea typeface="华文新魏" panose="02010800040101010101" pitchFamily="2" charset="-122"/>
              </a:rPr>
              <a:t>爱</a:t>
            </a:r>
            <a:endParaRPr lang="zh-CN" altLang="en-US" sz="7200" b="0" i="0">
              <a:latin typeface="Times New Roman" panose="02020603050405020304" pitchFamily="18" charset="0"/>
              <a:ea typeface="华文新魏" panose="02010800040101010101" pitchFamily="2" charset="-122"/>
            </a:endParaRPr>
          </a:p>
        </p:txBody>
      </p:sp>
      <p:sp>
        <p:nvSpPr>
          <p:cNvPr id="70669" name="文本框 70668"/>
          <p:cNvSpPr txBox="1"/>
          <p:nvPr/>
        </p:nvSpPr>
        <p:spPr>
          <a:xfrm>
            <a:off x="6477000" y="3060700"/>
            <a:ext cx="1098550" cy="1189038"/>
          </a:xfrm>
          <a:prstGeom prst="rect">
            <a:avLst/>
          </a:prstGeom>
          <a:noFill/>
          <a:ln w="12700">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r>
              <a:rPr lang="zh-CN" altLang="en-US" sz="7200" b="0" i="0">
                <a:latin typeface="Times New Roman" panose="02020603050405020304" pitchFamily="18" charset="0"/>
                <a:ea typeface="华文新魏" panose="02010800040101010101" pitchFamily="2" charset="-122"/>
              </a:rPr>
              <a:t>国</a:t>
            </a:r>
            <a:endParaRPr lang="zh-CN" altLang="en-US" sz="7200" b="0" i="0">
              <a:latin typeface="Times New Roman" panose="02020603050405020304" pitchFamily="18" charset="0"/>
              <a:ea typeface="华文新魏" panose="02010800040101010101" pitchFamily="2" charset="-122"/>
            </a:endParaRPr>
          </a:p>
        </p:txBody>
      </p:sp>
      <p:sp>
        <p:nvSpPr>
          <p:cNvPr id="29708"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20</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dur="500" fill="hold" grpId="0" nodeType="clickEffect">
                                  <p:stCondLst>
                                    <p:cond delay="0"/>
                                  </p:stCondLst>
                                  <p:childTnLst>
                                    <p:set>
                                      <p:cBhvr>
                                        <p:cTn id="6" dur="1" fill="hold">
                                          <p:stCondLst>
                                            <p:cond delay="0"/>
                                          </p:stCondLst>
                                        </p:cTn>
                                        <p:tgtEl>
                                          <p:spTgt spid="70659"/>
                                        </p:tgtEl>
                                        <p:attrNameLst>
                                          <p:attrName>style.visibility</p:attrName>
                                        </p:attrNameLst>
                                      </p:cBhvr>
                                      <p:to>
                                        <p:strVal val="visible"/>
                                      </p:to>
                                    </p:set>
                                    <p:anim calcmode="lin" valueType="num">
                                      <p:cBhvr additive="base">
                                        <p:cTn id="7" dur="500" fill="hold"/>
                                        <p:tgtEl>
                                          <p:spTgt spid="70659"/>
                                        </p:tgtEl>
                                        <p:attrNameLst>
                                          <p:attrName>ppt_x</p:attrName>
                                        </p:attrNameLst>
                                      </p:cBhvr>
                                      <p:tavLst>
                                        <p:tav tm="0">
                                          <p:val>
                                            <p:strVal val="0-#ppt_w/2"/>
                                          </p:val>
                                        </p:tav>
                                        <p:tav tm="100000">
                                          <p:val>
                                            <p:strVal val="#ppt_x"/>
                                          </p:val>
                                        </p:tav>
                                      </p:tavLst>
                                    </p:anim>
                                    <p:anim calcmode="lin" valueType="num">
                                      <p:cBhvr additive="base">
                                        <p:cTn id="8" dur="500" fill="hold"/>
                                        <p:tgtEl>
                                          <p:spTgt spid="7065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4" dur="500" fill="hold" nodeType="clickEffect">
                                  <p:stCondLst>
                                    <p:cond delay="0"/>
                                  </p:stCondLst>
                                  <p:childTnLst>
                                    <p:set>
                                      <p:cBhvr>
                                        <p:cTn id="12" dur="1" fill="hold">
                                          <p:stCondLst>
                                            <p:cond delay="0"/>
                                          </p:stCondLst>
                                        </p:cTn>
                                        <p:tgtEl>
                                          <p:spTgt spid="70665"/>
                                        </p:tgtEl>
                                        <p:attrNameLst>
                                          <p:attrName>style.visibility</p:attrName>
                                        </p:attrNameLst>
                                      </p:cBhvr>
                                      <p:to>
                                        <p:strVal val="visible"/>
                                      </p:to>
                                    </p:set>
                                    <p:anim calcmode="lin" valueType="num">
                                      <p:cBhvr>
                                        <p:cTn id="13" dur="500" fill="hold"/>
                                        <p:tgtEl>
                                          <p:spTgt spid="70665"/>
                                        </p:tgtEl>
                                        <p:attrNameLst>
                                          <p:attrName>ppt_x</p:attrName>
                                        </p:attrNameLst>
                                      </p:cBhvr>
                                      <p:tavLst>
                                        <p:tav tm="0">
                                          <p:val>
                                            <p:strVal val="#ppt_x"/>
                                          </p:val>
                                        </p:tav>
                                        <p:tav tm="100000">
                                          <p:val>
                                            <p:strVal val="#ppt_x"/>
                                          </p:val>
                                        </p:tav>
                                      </p:tavLst>
                                    </p:anim>
                                    <p:anim calcmode="lin" valueType="num">
                                      <p:cBhvr>
                                        <p:cTn id="14" dur="500" fill="hold"/>
                                        <p:tgtEl>
                                          <p:spTgt spid="70665"/>
                                        </p:tgtEl>
                                        <p:attrNameLst>
                                          <p:attrName>ppt_y</p:attrName>
                                        </p:attrNameLst>
                                      </p:cBhvr>
                                      <p:tavLst>
                                        <p:tav tm="0">
                                          <p:val>
                                            <p:strVal val="#ppt_y+#ppt_h/2"/>
                                          </p:val>
                                        </p:tav>
                                        <p:tav tm="100000">
                                          <p:val>
                                            <p:strVal val="#ppt_y"/>
                                          </p:val>
                                        </p:tav>
                                      </p:tavLst>
                                    </p:anim>
                                    <p:anim calcmode="lin" valueType="num">
                                      <p:cBhvr>
                                        <p:cTn id="15" dur="500" fill="hold"/>
                                        <p:tgtEl>
                                          <p:spTgt spid="70665"/>
                                        </p:tgtEl>
                                        <p:attrNameLst>
                                          <p:attrName>ppt_w</p:attrName>
                                        </p:attrNameLst>
                                      </p:cBhvr>
                                      <p:tavLst>
                                        <p:tav tm="0">
                                          <p:val>
                                            <p:strVal val="#ppt_w"/>
                                          </p:val>
                                        </p:tav>
                                        <p:tav tm="100000">
                                          <p:val>
                                            <p:strVal val="#ppt_w"/>
                                          </p:val>
                                        </p:tav>
                                      </p:tavLst>
                                    </p:anim>
                                    <p:anim calcmode="lin" valueType="num">
                                      <p:cBhvr>
                                        <p:cTn id="16" dur="500" fill="hold"/>
                                        <p:tgtEl>
                                          <p:spTgt spid="70665"/>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p:stCondLst>
                              <p:cond delay="0"/>
                            </p:stCondLst>
                            <p:childTnLst>
                              <p:par>
                                <p:cTn id="19" presetID="5" presetClass="entr" presetSubtype="10" dur="500" fill="hold" grpId="0" nodeType="clickEffect">
                                  <p:stCondLst>
                                    <p:cond delay="0"/>
                                  </p:stCondLst>
                                  <p:childTnLst>
                                    <p:set>
                                      <p:cBhvr>
                                        <p:cTn id="20" dur="1" fill="hold">
                                          <p:stCondLst>
                                            <p:cond delay="0"/>
                                          </p:stCondLst>
                                        </p:cTn>
                                        <p:tgtEl>
                                          <p:spTgt spid="70660"/>
                                        </p:tgtEl>
                                        <p:attrNameLst>
                                          <p:attrName>style.visibility</p:attrName>
                                        </p:attrNameLst>
                                      </p:cBhvr>
                                      <p:to>
                                        <p:strVal val="visible"/>
                                      </p:to>
                                    </p:set>
                                    <p:animEffect transition="in" filter="checkerboard(across)">
                                      <p:cBhvr>
                                        <p:cTn id="21" dur="500"/>
                                        <p:tgtEl>
                                          <p:spTgt spid="70660"/>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2" presetClass="entr" presetSubtype="2" dur="500" fill="hold" grpId="0" nodeType="clickEffect">
                                  <p:stCondLst>
                                    <p:cond delay="0"/>
                                  </p:stCondLst>
                                  <p:childTnLst>
                                    <p:set>
                                      <p:cBhvr>
                                        <p:cTn id="25" dur="1" fill="hold">
                                          <p:stCondLst>
                                            <p:cond delay="0"/>
                                          </p:stCondLst>
                                        </p:cTn>
                                        <p:tgtEl>
                                          <p:spTgt spid="70662"/>
                                        </p:tgtEl>
                                        <p:attrNameLst>
                                          <p:attrName>style.visibility</p:attrName>
                                        </p:attrNameLst>
                                      </p:cBhvr>
                                      <p:to>
                                        <p:strVal val="visible"/>
                                      </p:to>
                                    </p:set>
                                    <p:anim calcmode="lin" valueType="num">
                                      <p:cBhvr additive="base">
                                        <p:cTn id="26" dur="500" fill="hold"/>
                                        <p:tgtEl>
                                          <p:spTgt spid="70662"/>
                                        </p:tgtEl>
                                        <p:attrNameLst>
                                          <p:attrName>ppt_x</p:attrName>
                                        </p:attrNameLst>
                                      </p:cBhvr>
                                      <p:tavLst>
                                        <p:tav tm="0">
                                          <p:val>
                                            <p:strVal val="1+#ppt_w/2"/>
                                          </p:val>
                                        </p:tav>
                                        <p:tav tm="100000">
                                          <p:val>
                                            <p:strVal val="#ppt_x"/>
                                          </p:val>
                                        </p:tav>
                                      </p:tavLst>
                                    </p:anim>
                                    <p:anim calcmode="lin" valueType="num">
                                      <p:cBhvr additive="base">
                                        <p:cTn id="27" dur="500" fill="hold"/>
                                        <p:tgtEl>
                                          <p:spTgt spid="70662"/>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p:stCondLst>
                              <p:cond delay="0"/>
                            </p:stCondLst>
                            <p:childTnLst>
                              <p:par>
                                <p:cTn id="30" presetID="17" presetClass="entr" presetSubtype="1" dur="500" fill="hold" nodeType="clickEffect">
                                  <p:stCondLst>
                                    <p:cond delay="0"/>
                                  </p:stCondLst>
                                  <p:childTnLst>
                                    <p:set>
                                      <p:cBhvr>
                                        <p:cTn id="31" dur="1" fill="hold">
                                          <p:stCondLst>
                                            <p:cond delay="0"/>
                                          </p:stCondLst>
                                        </p:cTn>
                                        <p:tgtEl>
                                          <p:spTgt spid="70666"/>
                                        </p:tgtEl>
                                        <p:attrNameLst>
                                          <p:attrName>style.visibility</p:attrName>
                                        </p:attrNameLst>
                                      </p:cBhvr>
                                      <p:to>
                                        <p:strVal val="visible"/>
                                      </p:to>
                                    </p:set>
                                    <p:anim calcmode="lin" valueType="num">
                                      <p:cBhvr>
                                        <p:cTn id="32" dur="500" fill="hold"/>
                                        <p:tgtEl>
                                          <p:spTgt spid="70666"/>
                                        </p:tgtEl>
                                        <p:attrNameLst>
                                          <p:attrName>ppt_x</p:attrName>
                                        </p:attrNameLst>
                                      </p:cBhvr>
                                      <p:tavLst>
                                        <p:tav tm="0">
                                          <p:val>
                                            <p:strVal val="#ppt_x"/>
                                          </p:val>
                                        </p:tav>
                                        <p:tav tm="100000">
                                          <p:val>
                                            <p:strVal val="#ppt_x"/>
                                          </p:val>
                                        </p:tav>
                                      </p:tavLst>
                                    </p:anim>
                                    <p:anim calcmode="lin" valueType="num">
                                      <p:cBhvr>
                                        <p:cTn id="33" dur="500" fill="hold"/>
                                        <p:tgtEl>
                                          <p:spTgt spid="70666"/>
                                        </p:tgtEl>
                                        <p:attrNameLst>
                                          <p:attrName>ppt_y</p:attrName>
                                        </p:attrNameLst>
                                      </p:cBhvr>
                                      <p:tavLst>
                                        <p:tav tm="0">
                                          <p:val>
                                            <p:strVal val="#ppt_y-#ppt_h/2"/>
                                          </p:val>
                                        </p:tav>
                                        <p:tav tm="100000">
                                          <p:val>
                                            <p:strVal val="#ppt_y"/>
                                          </p:val>
                                        </p:tav>
                                      </p:tavLst>
                                    </p:anim>
                                    <p:anim calcmode="lin" valueType="num">
                                      <p:cBhvr>
                                        <p:cTn id="34" dur="500" fill="hold"/>
                                        <p:tgtEl>
                                          <p:spTgt spid="70666"/>
                                        </p:tgtEl>
                                        <p:attrNameLst>
                                          <p:attrName>ppt_w</p:attrName>
                                        </p:attrNameLst>
                                      </p:cBhvr>
                                      <p:tavLst>
                                        <p:tav tm="0">
                                          <p:val>
                                            <p:strVal val="#ppt_w"/>
                                          </p:val>
                                        </p:tav>
                                        <p:tav tm="100000">
                                          <p:val>
                                            <p:strVal val="#ppt_w"/>
                                          </p:val>
                                        </p:tav>
                                      </p:tavLst>
                                    </p:anim>
                                    <p:anim calcmode="lin" valueType="num">
                                      <p:cBhvr>
                                        <p:cTn id="35" dur="500" fill="hold"/>
                                        <p:tgtEl>
                                          <p:spTgt spid="70666"/>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p:stCondLst>
                              <p:cond delay="0"/>
                            </p:stCondLst>
                            <p:childTnLst>
                              <p:par>
                                <p:cTn id="38" presetID="5" presetClass="entr" presetSubtype="10" dur="500" fill="hold" grpId="0" nodeType="clickEffect">
                                  <p:stCondLst>
                                    <p:cond delay="0"/>
                                  </p:stCondLst>
                                  <p:childTnLst>
                                    <p:set>
                                      <p:cBhvr>
                                        <p:cTn id="39" dur="1" fill="hold">
                                          <p:stCondLst>
                                            <p:cond delay="0"/>
                                          </p:stCondLst>
                                        </p:cTn>
                                        <p:tgtEl>
                                          <p:spTgt spid="70661"/>
                                        </p:tgtEl>
                                        <p:attrNameLst>
                                          <p:attrName>style.visibility</p:attrName>
                                        </p:attrNameLst>
                                      </p:cBhvr>
                                      <p:to>
                                        <p:strVal val="visible"/>
                                      </p:to>
                                    </p:set>
                                    <p:animEffect transition="in" filter="checkerboard(across)">
                                      <p:cBhvr>
                                        <p:cTn id="40" dur="500"/>
                                        <p:tgtEl>
                                          <p:spTgt spid="70661"/>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2" presetClass="entr" presetSubtype="2" dur="500" fill="hold" grpId="0" nodeType="clickEffect">
                                  <p:stCondLst>
                                    <p:cond delay="0"/>
                                  </p:stCondLst>
                                  <p:childTnLst>
                                    <p:set>
                                      <p:cBhvr>
                                        <p:cTn id="44" dur="1" fill="hold">
                                          <p:stCondLst>
                                            <p:cond delay="0"/>
                                          </p:stCondLst>
                                        </p:cTn>
                                        <p:tgtEl>
                                          <p:spTgt spid="70663"/>
                                        </p:tgtEl>
                                        <p:attrNameLst>
                                          <p:attrName>style.visibility</p:attrName>
                                        </p:attrNameLst>
                                      </p:cBhvr>
                                      <p:to>
                                        <p:strVal val="visible"/>
                                      </p:to>
                                    </p:set>
                                    <p:anim calcmode="lin" valueType="num">
                                      <p:cBhvr additive="base">
                                        <p:cTn id="45" dur="500" fill="hold"/>
                                        <p:tgtEl>
                                          <p:spTgt spid="70663"/>
                                        </p:tgtEl>
                                        <p:attrNameLst>
                                          <p:attrName>ppt_x</p:attrName>
                                        </p:attrNameLst>
                                      </p:cBhvr>
                                      <p:tavLst>
                                        <p:tav tm="0">
                                          <p:val>
                                            <p:strVal val="1+#ppt_w/2"/>
                                          </p:val>
                                        </p:tav>
                                        <p:tav tm="100000">
                                          <p:val>
                                            <p:strVal val="#ppt_x"/>
                                          </p:val>
                                        </p:tav>
                                      </p:tavLst>
                                    </p:anim>
                                    <p:anim calcmode="lin" valueType="num">
                                      <p:cBhvr additive="base">
                                        <p:cTn id="46" dur="500" fill="hold"/>
                                        <p:tgtEl>
                                          <p:spTgt spid="70663"/>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p:stCondLst>
                              <p:cond delay="0"/>
                            </p:stCondLst>
                            <p:childTnLst>
                              <p:par>
                                <p:cTn id="49" presetID="16" presetClass="entr" presetSubtype="42" dur="500" fill="hold" nodeType="clickEffect">
                                  <p:stCondLst>
                                    <p:cond delay="0"/>
                                  </p:stCondLst>
                                  <p:childTnLst>
                                    <p:set>
                                      <p:cBhvr>
                                        <p:cTn id="50" dur="1" fill="hold">
                                          <p:stCondLst>
                                            <p:cond delay="0"/>
                                          </p:stCondLst>
                                        </p:cTn>
                                        <p:tgtEl>
                                          <p:spTgt spid="70667"/>
                                        </p:tgtEl>
                                        <p:attrNameLst>
                                          <p:attrName>style.visibility</p:attrName>
                                        </p:attrNameLst>
                                      </p:cBhvr>
                                      <p:to>
                                        <p:strVal val="visible"/>
                                      </p:to>
                                    </p:set>
                                    <p:animEffect transition="in" filter="barn(outHorizontal)">
                                      <p:cBhvr>
                                        <p:cTn id="51" dur="500"/>
                                        <p:tgtEl>
                                          <p:spTgt spid="70667"/>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23" presetClass="entr" presetSubtype="16" dur="500" fill="hold" grpId="0" nodeType="clickEffect">
                                  <p:stCondLst>
                                    <p:cond delay="0"/>
                                  </p:stCondLst>
                                  <p:childTnLst>
                                    <p:set>
                                      <p:cBhvr>
                                        <p:cTn id="55" dur="1" fill="hold">
                                          <p:stCondLst>
                                            <p:cond delay="0"/>
                                          </p:stCondLst>
                                        </p:cTn>
                                        <p:tgtEl>
                                          <p:spTgt spid="70668"/>
                                        </p:tgtEl>
                                        <p:attrNameLst>
                                          <p:attrName>style.visibility</p:attrName>
                                        </p:attrNameLst>
                                      </p:cBhvr>
                                      <p:to>
                                        <p:strVal val="visible"/>
                                      </p:to>
                                    </p:set>
                                    <p:anim calcmode="lin" valueType="num">
                                      <p:cBhvr>
                                        <p:cTn id="56" dur="500" fill="hold"/>
                                        <p:tgtEl>
                                          <p:spTgt spid="70668"/>
                                        </p:tgtEl>
                                        <p:attrNameLst>
                                          <p:attrName>ppt_w</p:attrName>
                                        </p:attrNameLst>
                                      </p:cBhvr>
                                      <p:tavLst>
                                        <p:tav tm="0">
                                          <p:val>
                                            <p:fltVal val="0"/>
                                          </p:val>
                                        </p:tav>
                                        <p:tav tm="100000">
                                          <p:val>
                                            <p:strVal val="#ppt_w"/>
                                          </p:val>
                                        </p:tav>
                                      </p:tavLst>
                                    </p:anim>
                                    <p:anim calcmode="lin" valueType="num">
                                      <p:cBhvr>
                                        <p:cTn id="57" dur="500" fill="hold"/>
                                        <p:tgtEl>
                                          <p:spTgt spid="70668"/>
                                        </p:tgtEl>
                                        <p:attrNameLst>
                                          <p:attrName>ppt_h</p:attrName>
                                        </p:attrNameLst>
                                      </p:cBhvr>
                                      <p:tavLst>
                                        <p:tav tm="0">
                                          <p:val>
                                            <p:fltVal val="0"/>
                                          </p:val>
                                        </p:tav>
                                        <p:tav tm="100000">
                                          <p:val>
                                            <p:strVal val="#ppt_h"/>
                                          </p:val>
                                        </p:tav>
                                      </p:tavLst>
                                    </p:anim>
                                  </p:childTnLst>
                                </p:cTn>
                              </p:par>
                            </p:childTnLst>
                          </p:cTn>
                        </p:par>
                      </p:childTnLst>
                    </p:cTn>
                  </p:par>
                  <p:par>
                    <p:cTn id="58" fill="hold" nodeType="clickPar">
                      <p:stCondLst>
                        <p:cond delay="indefinite"/>
                      </p:stCondLst>
                      <p:childTnLst>
                        <p:par>
                          <p:cTn id="59" fill="hold">
                            <p:stCondLst>
                              <p:cond delay="0"/>
                            </p:stCondLst>
                            <p:childTnLst>
                              <p:par>
                                <p:cTn id="60" presetID="23" presetClass="entr" presetSubtype="16" dur="500" fill="hold" grpId="0" nodeType="clickEffect">
                                  <p:stCondLst>
                                    <p:cond delay="0"/>
                                  </p:stCondLst>
                                  <p:childTnLst>
                                    <p:set>
                                      <p:cBhvr>
                                        <p:cTn id="61" dur="1" fill="hold">
                                          <p:stCondLst>
                                            <p:cond delay="0"/>
                                          </p:stCondLst>
                                        </p:cTn>
                                        <p:tgtEl>
                                          <p:spTgt spid="70669"/>
                                        </p:tgtEl>
                                        <p:attrNameLst>
                                          <p:attrName>style.visibility</p:attrName>
                                        </p:attrNameLst>
                                      </p:cBhvr>
                                      <p:to>
                                        <p:strVal val="visible"/>
                                      </p:to>
                                    </p:set>
                                    <p:anim calcmode="lin" valueType="num">
                                      <p:cBhvr>
                                        <p:cTn id="62" dur="500" fill="hold"/>
                                        <p:tgtEl>
                                          <p:spTgt spid="70669"/>
                                        </p:tgtEl>
                                        <p:attrNameLst>
                                          <p:attrName>ppt_w</p:attrName>
                                        </p:attrNameLst>
                                      </p:cBhvr>
                                      <p:tavLst>
                                        <p:tav tm="0">
                                          <p:val>
                                            <p:fltVal val="0"/>
                                          </p:val>
                                        </p:tav>
                                        <p:tav tm="100000">
                                          <p:val>
                                            <p:strVal val="#ppt_w"/>
                                          </p:val>
                                        </p:tav>
                                      </p:tavLst>
                                    </p:anim>
                                    <p:anim calcmode="lin" valueType="num">
                                      <p:cBhvr>
                                        <p:cTn id="63" dur="500" fill="hold"/>
                                        <p:tgtEl>
                                          <p:spTgt spid="7066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p:bldP spid="70660" grpId="0"/>
      <p:bldP spid="70661" grpId="0"/>
      <p:bldP spid="70662" grpId="0"/>
      <p:bldP spid="70663" grpId="0"/>
      <p:bldP spid="70668" grpId="0"/>
      <p:bldP spid="70669"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41315" name="内容占位符 141314"/>
          <p:cNvSpPr>
            <a:spLocks noGrp="1"/>
          </p:cNvSpPr>
          <p:nvPr>
            <p:ph idx="1"/>
          </p:nvPr>
        </p:nvSpPr>
        <p:spPr>
          <a:xfrm>
            <a:off x="457200" y="1828800"/>
            <a:ext cx="7772400" cy="1752600"/>
          </a:xfrm>
        </p:spPr>
        <p:txBody>
          <a:bodyPr vert="horz" wrap="square" anchor="t" anchorCtr="0"/>
          <a:lstStyle/>
          <a:p>
            <a:pPr>
              <a:spcBef>
                <a:spcPct val="0"/>
              </a:spcBef>
              <a:buNone/>
            </a:pPr>
            <a:r>
              <a:rPr lang="zh-CN" altLang="en-US" b="1">
                <a:ea typeface="黑体" panose="02010609060101010101" pitchFamily="49" charset="-122"/>
              </a:rPr>
              <a:t>   </a:t>
            </a:r>
            <a:r>
              <a:rPr lang="zh-CN" altLang="en-US" sz="3600" b="1">
                <a:solidFill>
                  <a:srgbClr val="0000FF"/>
                </a:solidFill>
                <a:ea typeface="黑体" panose="02010609060101010101" pitchFamily="49" charset="-122"/>
              </a:rPr>
              <a:t>日暮里：</a:t>
            </a:r>
            <a:r>
              <a:rPr lang="zh-CN" altLang="en-US" sz="3600" b="1">
                <a:solidFill>
                  <a:srgbClr val="0000FF"/>
                </a:solidFill>
                <a:latin typeface="宋体" panose="02010600030101010101" pitchFamily="2" charset="-122"/>
                <a:ea typeface="黑体" panose="02010609060101010101" pitchFamily="49" charset="-122"/>
              </a:rPr>
              <a:t> “日暮”会使作者自然想到“日暮途穷” 之意，从而触发他对社会黑暗的忧愤之情。</a:t>
            </a:r>
            <a:endParaRPr lang="zh-CN" altLang="en-US" sz="3600" b="1">
              <a:solidFill>
                <a:srgbClr val="0000FF"/>
              </a:solidFill>
              <a:ea typeface="黑体" panose="02010609060101010101" pitchFamily="49" charset="-122"/>
            </a:endParaRPr>
          </a:p>
        </p:txBody>
      </p:sp>
      <p:sp>
        <p:nvSpPr>
          <p:cNvPr id="141314" name="标题 141313"/>
          <p:cNvSpPr>
            <a:spLocks noGrp="1"/>
          </p:cNvSpPr>
          <p:nvPr>
            <p:ph type="title"/>
          </p:nvPr>
        </p:nvSpPr>
        <p:spPr>
          <a:xfrm>
            <a:off x="1066800" y="457198"/>
            <a:ext cx="7162800" cy="844550"/>
          </a:xfrm>
          <a:noFill/>
          <a:ln>
            <a:noFill/>
          </a:ln>
          <a:effectLst/>
          <a:sp3d prstMaterial="plastic"/>
        </p:spPr>
        <p:txBody>
          <a:bodyPr vert="horz" rtlCol="0" anchor="ctr">
            <a:normAutofit fontScale="90000"/>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1">
                <a:ln>
                  <a:noFill/>
                </a:ln>
                <a:solidFill>
                  <a:schemeClr val="tx1"/>
                </a:solidFill>
                <a:effectLst>
                  <a:outerShdw blurRad="38100" dist="38100" dir="2700000">
                    <a:srgbClr val="FFFFFF"/>
                  </a:outerShdw>
                </a:effectLst>
                <a:uLnTx/>
                <a:uFillTx/>
                <a:latin typeface="宋体" panose="02010600030101010101" pitchFamily="2" charset="-122"/>
                <a:ea typeface="+mj-ea"/>
                <a:cs typeface="+mj-cs"/>
              </a:rPr>
              <a:t>作者写“</a:t>
            </a:r>
            <a:r>
              <a:rPr kumimoji="0" lang="zh-CN" altLang="en-US" sz="3600" b="1" i="0" u="none" strike="noStrike" kern="1200" cap="none" spc="0" normalizeH="0" baseline="0" noProof="1">
                <a:ln>
                  <a:noFill/>
                </a:ln>
                <a:solidFill>
                  <a:srgbClr val="FF0000"/>
                </a:solidFill>
                <a:effectLst>
                  <a:outerShdw blurRad="38100" dist="38100" dir="2700000">
                    <a:srgbClr val="000000"/>
                  </a:outerShdw>
                </a:effectLst>
                <a:uLnTx/>
                <a:uFillTx/>
                <a:latin typeface="宋体" panose="02010600030101010101" pitchFamily="2" charset="-122"/>
                <a:ea typeface="+mj-ea"/>
                <a:cs typeface="+mj-cs"/>
              </a:rPr>
              <a:t>日暮里</a:t>
            </a:r>
            <a:r>
              <a:rPr kumimoji="0" lang="zh-CN" altLang="en-US" sz="3600" b="1" i="0" u="none" strike="noStrike" kern="1200" cap="none" spc="0" normalizeH="0" baseline="0" noProof="1">
                <a:ln>
                  <a:noFill/>
                </a:ln>
                <a:solidFill>
                  <a:schemeClr val="tx1"/>
                </a:solidFill>
                <a:effectLst>
                  <a:outerShdw blurRad="38100" dist="38100" dir="2700000">
                    <a:srgbClr val="FFFFFF"/>
                  </a:outerShdw>
                </a:effectLst>
                <a:uLnTx/>
                <a:uFillTx/>
                <a:latin typeface="宋体" panose="02010600030101010101" pitchFamily="2" charset="-122"/>
                <a:ea typeface="+mj-ea"/>
                <a:cs typeface="+mj-cs"/>
              </a:rPr>
              <a:t>”和“</a:t>
            </a:r>
            <a:r>
              <a:rPr kumimoji="0" lang="zh-CN" altLang="en-US" sz="3600" b="1" i="0" u="none" strike="noStrike" kern="1200" cap="none" spc="0" normalizeH="0" baseline="0" noProof="1">
                <a:ln>
                  <a:noFill/>
                </a:ln>
                <a:solidFill>
                  <a:srgbClr val="FF0000"/>
                </a:solidFill>
                <a:effectLst>
                  <a:outerShdw blurRad="38100" dist="38100" dir="2700000">
                    <a:srgbClr val="000000"/>
                  </a:outerShdw>
                </a:effectLst>
                <a:uLnTx/>
                <a:uFillTx/>
                <a:latin typeface="宋体" panose="02010600030101010101" pitchFamily="2" charset="-122"/>
                <a:ea typeface="+mj-ea"/>
                <a:cs typeface="+mj-cs"/>
              </a:rPr>
              <a:t>水户</a:t>
            </a:r>
            <a:r>
              <a:rPr kumimoji="0" lang="zh-CN" altLang="en-US" sz="3600" b="1" i="0" u="none" strike="noStrike" kern="1200" cap="none" spc="0" normalizeH="0" baseline="0" noProof="1">
                <a:ln>
                  <a:noFill/>
                </a:ln>
                <a:solidFill>
                  <a:schemeClr val="tx1"/>
                </a:solidFill>
                <a:effectLst>
                  <a:outerShdw blurRad="38100" dist="38100" dir="2700000">
                    <a:srgbClr val="FFFFFF"/>
                  </a:outerShdw>
                </a:effectLst>
                <a:uLnTx/>
                <a:uFillTx/>
                <a:latin typeface="宋体" panose="02010600030101010101" pitchFamily="2" charset="-122"/>
                <a:ea typeface="+mj-ea"/>
                <a:cs typeface="+mj-cs"/>
              </a:rPr>
              <a:t>”两个地方用意何在？</a:t>
            </a:r>
            <a:r>
              <a:rPr kumimoji="0" lang="zh-CN" altLang="en-US" sz="4100" b="1" i="0" u="none" strike="noStrike" kern="1200" cap="none" spc="0" normalizeH="0" baseline="0" noProof="1">
                <a:ln>
                  <a:noFill/>
                </a:ln>
                <a:solidFill>
                  <a:schemeClr val="tx2"/>
                </a:solidFill>
                <a:effectLst>
                  <a:outerShdw blurRad="31750" dist="25400" dir="5400000" algn="tl" rotWithShape="0">
                    <a:srgbClr val="000000">
                      <a:alpha val="25000"/>
                    </a:srgbClr>
                  </a:outerShdw>
                </a:effectLst>
                <a:uLnTx/>
                <a:uFillTx/>
                <a:latin typeface="+mj-lt"/>
                <a:ea typeface="+mj-ea"/>
                <a:cs typeface="+mj-cs"/>
              </a:rPr>
              <a:t> </a:t>
            </a:r>
            <a:endParaRPr kumimoji="0" lang="zh-CN" altLang="en-US" sz="4100" b="1" i="0" u="none" strike="noStrike" kern="1200" cap="none" spc="0" normalizeH="0" baseline="0" noProof="1">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141316" name="文本框 141315"/>
          <p:cNvSpPr txBox="1"/>
          <p:nvPr/>
        </p:nvSpPr>
        <p:spPr>
          <a:xfrm>
            <a:off x="762000" y="3978275"/>
            <a:ext cx="7772400" cy="2289175"/>
          </a:xfrm>
          <a:prstGeom prst="rect">
            <a:avLst/>
          </a:prstGeom>
          <a:noFill/>
          <a:ln w="9525">
            <a:noFill/>
          </a:ln>
        </p:spPr>
        <p:txBody>
          <a:bodyPr anchor="t" anchorCtr="0">
            <a:spAutoFit/>
          </a:bodyPr>
          <a:lstStyle>
            <a:defPPr>
              <a:defRPr lang="en-US"/>
            </a:defPPr>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9pPr>
          </a:lstStyle>
          <a:p>
            <a:pPr>
              <a:spcBef>
                <a:spcPct val="50000"/>
              </a:spcBef>
            </a:pPr>
            <a:r>
              <a:rPr lang="zh-CN" altLang="en-US" sz="3600" i="0">
                <a:solidFill>
                  <a:srgbClr val="0000FF"/>
                </a:solidFill>
                <a:latin typeface="宋体" panose="02010600030101010101" pitchFamily="2" charset="-122"/>
              </a:rPr>
              <a:t>水户：是反抗清朝至死不渝的朱舜水客死的地方，作者这时也正身居异国他乡，对这样一位具有民族气节的学者自然会产生仰慕之情。</a:t>
            </a:r>
            <a:r>
              <a:rPr lang="zh-CN" altLang="en-US" sz="3600" i="0">
                <a:solidFill>
                  <a:srgbClr val="0000FF"/>
                </a:solidFill>
                <a:latin typeface="Times New Roman" panose="02020603050405020304" pitchFamily="18" charset="0"/>
              </a:rPr>
              <a:t> </a:t>
            </a:r>
            <a:endParaRPr lang="zh-CN" altLang="en-US" sz="3600" i="0">
              <a:solidFill>
                <a:srgbClr val="0000FF"/>
              </a:solidFill>
              <a:latin typeface="Times New Roman" panose="02020603050405020304" pitchFamily="18" charset="0"/>
            </a:endParaRPr>
          </a:p>
        </p:txBody>
      </p:sp>
      <p:sp>
        <p:nvSpPr>
          <p:cNvPr id="30724" name="灯片编号占位符 3"/>
          <p:cNvSpPr>
            <a:spLocks noGrp="1"/>
          </p:cNvSpPr>
          <p:nvPr>
            <p:ph type="sldNum" sz="quarter" idx="12"/>
          </p:nvPr>
        </p:nvSpPr>
        <p:spPr>
          <a:xfrm>
            <a:off x="8647113" y="6408738"/>
            <a:ext cx="366712" cy="365125"/>
          </a:xfrm>
          <a:noFill/>
          <a:ln>
            <a:noFill/>
          </a:ln>
        </p:spPr>
        <p:txBody>
          <a:bodyPr anchor="b" anchorCtr="0"/>
          <a:lstStyle>
            <a:lvl1pPr marL="0" lvl="0"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sz="4000" b="1" i="1" u="none" kern="1200" baseline="0">
                <a:solidFill>
                  <a:srgbClr val="CC0000"/>
                </a:solidFill>
                <a:latin typeface="Arial" pitchFamily="34" charset="0"/>
                <a:ea typeface="宋体" panose="02010600030101010101" pitchFamily="2" charset="-122"/>
                <a:cs typeface="+mn-cs"/>
              </a:defRPr>
            </a:lvl5pPr>
          </a:lstStyle>
          <a:p>
            <a:pPr lvl="0" indent="0" algn="r"/>
            <a:fld id="{9A0DB2DC-4C9A-4742-B13C-FB6460FD3503}" type="slidenum">
              <a:rPr lang="zh-CN" altLang="en-US" sz="1000" b="0">
                <a:solidFill>
                  <a:schemeClr val="tx1"/>
                </a:solidFill>
              </a:rPr>
              <a:t>21</a:t>
            </a:fld>
            <a:endParaRPr lang="zh-CN" altLang="en-US" sz="1000" b="0">
              <a:solidFill>
                <a:schemeClr val="tx1"/>
              </a:solidFill>
            </a:endParaRPr>
          </a:p>
        </p:txBody>
      </p:sp>
      <p:sp>
        <p:nvSpPr>
          <p:cNvPr id="5" name="页脚占位符 4"/>
          <p:cNvSpPr>
            <a:spLocks noGrp="1"/>
          </p:cNvSpPr>
          <p:nvPr>
            <p:ph type="ftr" sz="quarter" idx="11"/>
          </p:nvPr>
        </p:nvSpPr>
        <p:spPr/>
        <p:txBody>
          <a:bodyPr vert="horz" anchor="b"/>
          <a:lstStyle/>
          <a:p>
            <a:pPr marL="0" marR="0" lvl="0" indent="0" algn="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ppt课件</a:t>
            </a:r>
            <a:endParaRPr kumimoji="0" lang="zh-CN" altLang="en-US" sz="1000" b="1" i="1"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anim calcmode="lin" valueType="num">
                                      <p:cBhvr additive="base">
                                        <p:cTn id="7" dur="500" fill="hold"/>
                                        <p:tgtEl>
                                          <p:spTgt spid="141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1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141316"/>
                                        </p:tgtEl>
                                        <p:attrNameLst>
                                          <p:attrName>style.visibility</p:attrName>
                                        </p:attrNameLst>
                                      </p:cBhvr>
                                      <p:to>
                                        <p:strVal val="visible"/>
                                      </p:to>
                                    </p:set>
                                    <p:anim calcmode="lin" valueType="num">
                                      <p:cBhvr additive="base">
                                        <p:cTn id="13" dur="500" fill="hold"/>
                                        <p:tgtEl>
                                          <p:spTgt spid="141316"/>
                                        </p:tgtEl>
                                        <p:attrNameLst>
                                          <p:attrName>ppt_x</p:attrName>
                                        </p:attrNameLst>
                                      </p:cBhvr>
                                      <p:tavLst>
                                        <p:tav tm="0">
                                          <p:val>
                                            <p:strVal val="#ppt_x"/>
                                          </p:val>
                                        </p:tav>
                                        <p:tav tm="100000">
                                          <p:val>
                                            <p:strVal val="#ppt_x"/>
                                          </p:val>
                                        </p:tav>
                                      </p:tavLst>
                                    </p:anim>
                                    <p:anim calcmode="lin" valueType="num">
                                      <p:cBhvr additive="base">
                                        <p:cTn id="14" dur="500" fill="hold"/>
                                        <p:tgtEl>
                                          <p:spTgt spid="1413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p:bldP spid="141316"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https://d.book118.com/157102150153006036</a:t>
            </a:r>
          </a:p>
        </p:txBody>
      </p:sp>
    </p:spTree>
  </p:cSld>
  <p:clrMapOvr>
    <a:masterClrMapping/>
  </p:clrMapOvr>
  <p:transition/>
  <p:timing/>
</p:sld>
</file>

<file path=ppt/tags/tag1.xml><?xml version="1.0" encoding="utf-8"?>
<p:tagLst xmlns:p="http://schemas.openxmlformats.org/presentationml/2006/main">
                                                </p:tagLst>
</file>

<file path=ppt/theme/_rels/theme2.xml.rels>&#65279;<?xml version="1.0" encoding="utf-8" standalone="yes"?><Relationships xmlns="http://schemas.openxmlformats.org/package/2006/relationships"><Relationship Id="rId1" Type="http://schemas.openxmlformats.org/officeDocument/2006/relationships/image" Target="../media/image1.jpeg" /></Relationships>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Lucida Sans Unicode"/>
        <a:cs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Lucida Sans Unicode"/>
        <a:cs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183</Paragraphs>
  <Slides>22</Slides>
  <Notes>0</Notes>
  <TotalTime>1</TotalTime>
  <HiddenSlides>0</HiddenSlides>
  <MMClips>0</MMClips>
  <ScaleCrop>0</ScaleCrop>
  <HeadingPairs>
    <vt:vector baseType="variant" size="6">
      <vt:variant>
        <vt:lpstr>Fonts used</vt:lpstr>
      </vt:variant>
      <vt:variant>
        <vt:i4>17</vt:i4>
      </vt:variant>
      <vt:variant>
        <vt:lpstr>Theme</vt:lpstr>
      </vt:variant>
      <vt:variant>
        <vt:i4>1</vt:i4>
      </vt:variant>
      <vt:variant>
        <vt:lpstr>Slide Titles</vt:lpstr>
      </vt:variant>
      <vt:variant>
        <vt:i4>22</vt:i4>
      </vt:variant>
    </vt:vector>
  </HeadingPairs>
  <TitlesOfParts>
    <vt:vector baseType="lpstr" size="40">
      <vt:lpstr>Arial</vt:lpstr>
      <vt:lpstr>Calibri</vt:lpstr>
      <vt:lpstr>Lucida Sans Unicode</vt:lpstr>
      <vt:lpstr>宋体</vt:lpstr>
      <vt:lpstr>Wingdings 3</vt:lpstr>
      <vt:lpstr>Verdana</vt:lpstr>
      <vt:lpstr>Wingdings 2</vt:lpstr>
      <vt:lpstr>华文新魏</vt:lpstr>
      <vt:lpstr>华文中宋</vt:lpstr>
      <vt:lpstr>Times New Roman</vt:lpstr>
      <vt:lpstr>楷体_GB2312</vt:lpstr>
      <vt:lpstr>Wingdings</vt:lpstr>
      <vt:lpstr>华文细黑</vt:lpstr>
      <vt:lpstr>黑体</vt:lpstr>
      <vt:lpstr>楷体</vt:lpstr>
      <vt:lpstr>隶书</vt:lpstr>
      <vt:lpstr>方正大黑简体</vt:lpstr>
      <vt:lpstr>Office Theme</vt:lpstr>
      <vt:lpstr>PowerPoint Presentation</vt:lpstr>
      <vt:lpstr>PowerPoint Presentation</vt:lpstr>
      <vt:lpstr>PowerPoint Presentation</vt:lpstr>
      <vt:lpstr>PowerPoint Presentation</vt:lpstr>
      <vt:lpstr>PowerPoint Presentation</vt:lpstr>
      <vt:lpstr>PowerPoint Presentation</vt:lpstr>
      <vt:lpstr>yì</vt:lpstr>
      <vt:lpstr>PowerPoint Presentation</vt:lpstr>
      <vt:lpstr>PowerPoint Presentation</vt:lpstr>
      <vt:lpstr>PowerPoint Presentation</vt:lpstr>
      <vt:lpstr>PowerPoint Presentation</vt:lpstr>
      <vt:lpstr>PowerPoint Presentation</vt:lpstr>
      <vt:lpstr>PowerPoint Presentation</vt:lpstr>
      <vt:lpstr>小结：本文刻画人物的方法</vt:lpstr>
      <vt:lpstr>PowerPoint Presentation</vt:lpstr>
      <vt:lpstr>PowerPoint Presentation</vt:lpstr>
      <vt:lpstr>PowerPoint Presentation</vt:lpstr>
      <vt:lpstr>PowerPoint Presentation</vt:lpstr>
      <vt:lpstr>PowerPoint Presentation</vt:lpstr>
      <vt:lpstr>PowerPoint Presentation</vt:lpstr>
      <vt:lpstr>作者写“日暮里”和“水户”两个地方用意何在？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2024-09-11T22:40:30.182</cp:lastPrinted>
  <dcterms:created xsi:type="dcterms:W3CDTF">2024-09-11T14:40:30Z</dcterms:created>
  <dcterms:modified xsi:type="dcterms:W3CDTF">2024-09-11T14:40:32Z</dcterms:modified>
</cp:coreProperties>
</file>