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24384000" cy="13716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A7E4B-EF14-4E30-97E5-4A1C7557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3A861-0C93-4BCB-AAA6-E6423C9A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75190-D85C-48F9-B395-68BB204E7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5D938-E29F-467A-984D-13B176863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EE835-FD3A-45EB-98E9-059FC1D49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5690B-FD7A-47D7-949A-0D5FC4395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BCEBC5-5533-4340-8091-B316C87D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8A2AD-822E-482A-A400-47EC156A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1FDEA-018D-4C2C-8E3F-BA2A24F7D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D969C-344D-40BE-ACDD-4DAA4DF0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09C8F-A930-4C71-8A19-E2345335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>
    <p:pull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image" Target="../media/image8.png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tags" Target="../tags/tag1.xml" /><Relationship Id="rId7" Type="http://schemas.openxmlformats.org/officeDocument/2006/relationships/tags" Target="../tags/tag2.xml" /><Relationship Id="rId8" Type="http://schemas.openxmlformats.org/officeDocument/2006/relationships/tags" Target="../tags/tag3.xml" /><Relationship Id="rId9" Type="http://schemas.openxmlformats.org/officeDocument/2006/relationships/tags" Target="../tags/tag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4.png" /><Relationship Id="rId11" Type="http://schemas.microsoft.com/office/2007/relationships/hdphoto" Target="../media/image15.wdp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image" Target="../media/image12.png" /><Relationship Id="rId9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1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7.png" /><Relationship Id="rId4" Type="http://schemas.openxmlformats.org/officeDocument/2006/relationships/image" Target="../media/image2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1.png" /><Relationship Id="rId4" Type="http://schemas.openxmlformats.org/officeDocument/2006/relationships/image" Target="../media/image13.jpeg" /><Relationship Id="rId5" Type="http://schemas.openxmlformats.org/officeDocument/2006/relationships/image" Target="../media/image22.png" /><Relationship Id="rId6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7.png" /><Relationship Id="rId4" Type="http://schemas.openxmlformats.org/officeDocument/2006/relationships/image" Target="../media/image14.png" /><Relationship Id="rId5" Type="http://schemas.microsoft.com/office/2007/relationships/hdphoto" Target="../media/image15.wdp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1.png" /><Relationship Id="rId4" Type="http://schemas.openxmlformats.org/officeDocument/2006/relationships/image" Target="../media/image25.png" /><Relationship Id="rId5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7.png" /><Relationship Id="rId4" Type="http://schemas.openxmlformats.org/officeDocument/2006/relationships/image" Target="../media/image26.e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7.png" /><Relationship Id="rId4" Type="http://schemas.openxmlformats.org/officeDocument/2006/relationships/image" Target="../media/image2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0301001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5CEE6283-8AE7-7D78-3870-CB40D4C616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0600" y="-812800"/>
            <a:ext cx="812800" cy="812800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D75BC8A7-576D-8CF6-8E55-11A2163E1D7B}"/>
              </a:ext>
            </a:extLst>
          </p:cNvPr>
          <p:cNvSpPr txBox="1"/>
          <p:nvPr/>
        </p:nvSpPr>
        <p:spPr>
          <a:xfrm>
            <a:off x="6068770" y="4221778"/>
            <a:ext cx="12246460" cy="594008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9000" b="1">
                <a:latin typeface="宋体" panose="02010600030101010101" pitchFamily="2" charset="-122"/>
                <a:ea typeface="宋体" panose="02010600030101010101" pitchFamily="2" charset="-122"/>
              </a:rPr>
              <a:t>四则运算</a:t>
            </a:r>
            <a:endParaRPr lang="en-US" altLang="zh-CN" sz="19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/>
            <a:r>
              <a:rPr lang="zh-CN" altLang="zh-CN" sz="19000" b="1">
                <a:latin typeface="宋体" panose="02010600030101010101" pitchFamily="2" charset="-122"/>
                <a:ea typeface="宋体" panose="02010600030101010101" pitchFamily="2" charset="-122"/>
              </a:rPr>
              <a:t>复习专题</a:t>
            </a:r>
            <a:endParaRPr lang="zh-CN" altLang="en-US" sz="19000" b="1">
              <a:gradFill>
                <a:gsLst>
                  <a:gs pos="0">
                    <a:srgbClr val="55AB5B"/>
                  </a:gs>
                  <a:gs pos="100000">
                    <a:srgbClr val="67BA6E"/>
                  </a:gs>
                </a:gsLst>
                <a:lin ang="21594000" scaled="0"/>
              </a:gra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C5CAF53E-83A4-65FF-C4FB-6241DF0E39E1}"/>
              </a:ext>
            </a:extLst>
          </p:cNvPr>
          <p:cNvSpPr txBox="1"/>
          <p:nvPr/>
        </p:nvSpPr>
        <p:spPr>
          <a:xfrm>
            <a:off x="5410200" y="2061017"/>
            <a:ext cx="1331326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zh-CN" sz="96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人教版</a:t>
            </a:r>
            <a:r>
              <a:rPr lang="zh-CN" altLang="en-US" sz="9600" b="1" spc="600">
                <a:ea typeface="宋体" panose="02010600030101010101" pitchFamily="2" charset="-122"/>
                <a:cs typeface="Times New Roman" panose="02020603050405020304" pitchFamily="18" charset="0"/>
              </a:rPr>
              <a:t>四</a:t>
            </a:r>
            <a:r>
              <a:rPr lang="zh-CN" altLang="zh-CN" sz="96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年级数学</a:t>
            </a:r>
            <a:r>
              <a:rPr lang="zh-CN" altLang="en-US" sz="96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zh-CN" altLang="zh-CN" sz="96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册</a:t>
            </a:r>
            <a:endParaRPr lang="zh-CN" altLang="en-US" sz="9600" b="1" spc="600"/>
          </a:p>
        </p:txBody>
      </p:sp>
    </p:spTree>
  </p:cSld>
  <p:clrMapOvr>
    <a:masterClrMapping/>
  </p:clrMapOvr>
  <p:transition spd="med">
    <p:pull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574E024E-DEC6-47C7-5BF6-D5EF0F94BE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80"/>
            <a:ext cx="24384000" cy="1371600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4572C874-9A45-6BC7-C921-0FCFC79E54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099289"/>
            <a:ext cx="5505450" cy="1676912"/>
          </a:xfrm>
          <a:prstGeom prst="rect">
            <a:avLst/>
          </a:prstGeom>
        </p:spPr>
      </p:pic>
      <p:grpSp>
        <p:nvGrpSpPr>
          <p:cNvPr id="13" name="组合 12">
            <a:extLst>
              <a:ext uri="{FF2B5EF4-FFF2-40B4-BE49-F238E27FC236}">
                <a16:creationId xmlns:a16="http://schemas.microsoft.com/office/drawing/2014/main" id="{BAC77B55-D276-F88A-2B28-1550B382978F}"/>
              </a:ext>
            </a:extLst>
          </p:cNvPr>
          <p:cNvGrpSpPr/>
          <p:nvPr/>
        </p:nvGrpSpPr>
        <p:grpSpPr>
          <a:xfrm>
            <a:off x="7696200" y="4046632"/>
            <a:ext cx="7848600" cy="1438333"/>
            <a:chOff x="5929930" y="3411969"/>
            <a:chExt cx="7848600" cy="1438333"/>
          </a:xfrm>
        </p:grpSpPr>
        <p:grpSp>
          <p:nvGrpSpPr>
            <p:cNvPr id="12" name="组合 11">
              <a:extLst>
                <a:ext uri="{FF2B5EF4-FFF2-40B4-BE49-F238E27FC236}">
                  <a16:creationId xmlns:a16="http://schemas.microsoft.com/office/drawing/2014/main" id="{6F777728-4B19-1EF7-B092-8F4AAE28E768}"/>
                </a:ext>
              </a:extLst>
            </p:cNvPr>
            <p:cNvGrpSpPr/>
            <p:nvPr/>
          </p:nvGrpSpPr>
          <p:grpSpPr>
            <a:xfrm>
              <a:off x="5929930" y="3411969"/>
              <a:ext cx="7848600" cy="1438333"/>
              <a:chOff x="12226880" y="1669204"/>
              <a:chExt cx="7848600" cy="1438333"/>
            </a:xfrm>
          </p:grpSpPr>
          <p:pic>
            <p:nvPicPr>
              <p:cNvPr id="3" name="图片 2">
                <a:extLst>
                  <a:ext uri="{FF2B5EF4-FFF2-40B4-BE49-F238E27FC236}">
                    <a16:creationId xmlns:a16="http://schemas.microsoft.com/office/drawing/2014/main" id="{A3D37CE0-76BB-6048-F00B-DB03D94D41E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10" name="图片 9">
                <a:extLst>
                  <a:ext uri="{FF2B5EF4-FFF2-40B4-BE49-F238E27FC236}">
                    <a16:creationId xmlns:a16="http://schemas.microsoft.com/office/drawing/2014/main" id="{F638C8AA-9A6A-6BA5-F793-6EB2951F9E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0095" y="2524434"/>
                <a:ext cx="6015384" cy="473925"/>
              </a:xfrm>
              <a:prstGeom prst="rect">
                <a:avLst/>
              </a:prstGeom>
            </p:spPr>
          </p:pic>
        </p:grpSp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CB22F434-0AC0-E687-DA12-544359624683}"/>
                </a:ext>
              </a:extLst>
            </p:cNvPr>
            <p:cNvGrpSpPr/>
            <p:nvPr/>
          </p:nvGrpSpPr>
          <p:grpSpPr>
            <a:xfrm>
              <a:off x="6372868" y="3411969"/>
              <a:ext cx="6186462" cy="1264195"/>
              <a:chOff x="9485896" y="2159718"/>
              <a:chExt cx="6186462" cy="1264195"/>
            </a:xfrm>
          </p:grpSpPr>
          <p:sp>
            <p:nvSpPr>
              <p:cNvPr id="5" name="文本框 4">
                <a:extLst>
                  <a:ext uri="{FF2B5EF4-FFF2-40B4-BE49-F238E27FC236}">
                    <a16:creationId xmlns:a16="http://schemas.microsoft.com/office/drawing/2014/main" id="{EACE2302-36E7-A729-C9F0-085B7BFE8169}"/>
                  </a:ext>
                </a:extLst>
              </p:cNvPr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7" name="文本框 6">
                <a:extLst>
                  <a:ext uri="{FF2B5EF4-FFF2-40B4-BE49-F238E27FC236}">
                    <a16:creationId xmlns:a16="http://schemas.microsoft.com/office/drawing/2014/main" id="{BAAD7042-52EE-C022-B635-4954E9A44868}"/>
                  </a:ext>
                </a:extLst>
              </p:cNvPr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1938557" y="2159718"/>
                <a:ext cx="3733801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四则运算</a:t>
                </a: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87322B3-35D3-DDDC-0687-CE8B48C3ACA3}"/>
              </a:ext>
            </a:extLst>
          </p:cNvPr>
          <p:cNvGrpSpPr/>
          <p:nvPr/>
        </p:nvGrpSpPr>
        <p:grpSpPr>
          <a:xfrm>
            <a:off x="7696200" y="5935807"/>
            <a:ext cx="7848600" cy="1450394"/>
            <a:chOff x="5929930" y="3399908"/>
            <a:chExt cx="7848600" cy="1450394"/>
          </a:xfrm>
        </p:grpSpPr>
        <p:grpSp>
          <p:nvGrpSpPr>
            <p:cNvPr id="15" name="组合 14">
              <a:extLst>
                <a:ext uri="{FF2B5EF4-FFF2-40B4-BE49-F238E27FC236}">
                  <a16:creationId xmlns:a16="http://schemas.microsoft.com/office/drawing/2014/main" id="{8873A3E0-DB0D-C31D-27C8-C36DA69B4F60}"/>
                </a:ext>
              </a:extLst>
            </p:cNvPr>
            <p:cNvGrpSpPr/>
            <p:nvPr/>
          </p:nvGrpSpPr>
          <p:grpSpPr>
            <a:xfrm>
              <a:off x="5929930" y="3411969"/>
              <a:ext cx="7848600" cy="1438333"/>
              <a:chOff x="12226880" y="1669204"/>
              <a:chExt cx="7848600" cy="1438333"/>
            </a:xfrm>
          </p:grpSpPr>
          <p:pic>
            <p:nvPicPr>
              <p:cNvPr id="19" name="图片 18">
                <a:extLst>
                  <a:ext uri="{FF2B5EF4-FFF2-40B4-BE49-F238E27FC236}">
                    <a16:creationId xmlns:a16="http://schemas.microsoft.com/office/drawing/2014/main" id="{4BCEDEDB-C475-7B71-5733-6F2F380DC87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20" name="图片 19">
                <a:extLst>
                  <a:ext uri="{FF2B5EF4-FFF2-40B4-BE49-F238E27FC236}">
                    <a16:creationId xmlns:a16="http://schemas.microsoft.com/office/drawing/2014/main" id="{C96AB66C-F5CF-4741-96FB-51B44BCD46B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0095" y="2524434"/>
                <a:ext cx="6015384" cy="473925"/>
              </a:xfrm>
              <a:prstGeom prst="rect">
                <a:avLst/>
              </a:prstGeom>
            </p:spPr>
          </p:pic>
        </p:grpSp>
        <p:grpSp>
          <p:nvGrpSpPr>
            <p:cNvPr id="16" name="组合 15">
              <a:extLst>
                <a:ext uri="{FF2B5EF4-FFF2-40B4-BE49-F238E27FC236}">
                  <a16:creationId xmlns:a16="http://schemas.microsoft.com/office/drawing/2014/main" id="{5718ADAC-A999-69C9-A3DD-CC64E4A8AB59}"/>
                </a:ext>
              </a:extLst>
            </p:cNvPr>
            <p:cNvGrpSpPr/>
            <p:nvPr/>
          </p:nvGrpSpPr>
          <p:grpSpPr>
            <a:xfrm>
              <a:off x="6372868" y="3399908"/>
              <a:ext cx="6872262" cy="1276256"/>
              <a:chOff x="9485896" y="2147657"/>
              <a:chExt cx="6872262" cy="1276256"/>
            </a:xfrm>
          </p:grpSpPr>
          <p:sp>
            <p:nvSpPr>
              <p:cNvPr id="17" name="文本框 16">
                <a:extLst>
                  <a:ext uri="{FF2B5EF4-FFF2-40B4-BE49-F238E27FC236}">
                    <a16:creationId xmlns:a16="http://schemas.microsoft.com/office/drawing/2014/main" id="{879BC9E7-D705-0CC1-B0C3-2F68161E2600}"/>
                  </a:ext>
                </a:extLst>
              </p:cNvPr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8" name="文本框 17">
                <a:extLst>
                  <a:ext uri="{FF2B5EF4-FFF2-40B4-BE49-F238E27FC236}">
                    <a16:creationId xmlns:a16="http://schemas.microsoft.com/office/drawing/2014/main" id="{86A47DC9-163B-3393-57E9-959E48E374D1}"/>
                  </a:ext>
                </a:extLst>
              </p:cNvPr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11503734" y="2147657"/>
                <a:ext cx="4854424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四则运算顺序</a:t>
                </a:r>
              </a:p>
            </p:txBody>
          </p:sp>
        </p:grpSp>
      </p:grp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C1841781-ED3C-F5BE-29AF-CE7BA563A355}"/>
              </a:ext>
            </a:extLst>
          </p:cNvPr>
          <p:cNvGrpSpPr/>
          <p:nvPr/>
        </p:nvGrpSpPr>
        <p:grpSpPr>
          <a:xfrm>
            <a:off x="7696200" y="8000186"/>
            <a:ext cx="7848600" cy="1450394"/>
            <a:chOff x="5929930" y="3399908"/>
            <a:chExt cx="7848600" cy="1450394"/>
          </a:xfrm>
        </p:grpSpPr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74B9DF58-D13A-89AE-4049-4D0CAF30727A}"/>
                </a:ext>
              </a:extLst>
            </p:cNvPr>
            <p:cNvGrpSpPr/>
            <p:nvPr/>
          </p:nvGrpSpPr>
          <p:grpSpPr>
            <a:xfrm>
              <a:off x="5929930" y="3411969"/>
              <a:ext cx="7848600" cy="1438333"/>
              <a:chOff x="12226880" y="1669204"/>
              <a:chExt cx="7848600" cy="1438333"/>
            </a:xfrm>
          </p:grpSpPr>
          <p:pic>
            <p:nvPicPr>
              <p:cNvPr id="34" name="图片 33">
                <a:extLst>
                  <a:ext uri="{FF2B5EF4-FFF2-40B4-BE49-F238E27FC236}">
                    <a16:creationId xmlns:a16="http://schemas.microsoft.com/office/drawing/2014/main" id="{0A6BC009-AA9D-1CD9-F465-7D04EE85EF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35" name="图片 34">
                <a:extLst>
                  <a:ext uri="{FF2B5EF4-FFF2-40B4-BE49-F238E27FC236}">
                    <a16:creationId xmlns:a16="http://schemas.microsoft.com/office/drawing/2014/main" id="{B54FDDED-B357-5978-5B80-AD1E612BB5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0095" y="2524434"/>
                <a:ext cx="6015384" cy="473925"/>
              </a:xfrm>
              <a:prstGeom prst="rect">
                <a:avLst/>
              </a:prstGeom>
            </p:spPr>
          </p:pic>
        </p:grpSp>
        <p:grpSp>
          <p:nvGrpSpPr>
            <p:cNvPr id="31" name="组合 30">
              <a:extLst>
                <a:ext uri="{FF2B5EF4-FFF2-40B4-BE49-F238E27FC236}">
                  <a16:creationId xmlns:a16="http://schemas.microsoft.com/office/drawing/2014/main" id="{61BBDDFA-9854-7F2E-A888-2F1E397DC0A6}"/>
                </a:ext>
              </a:extLst>
            </p:cNvPr>
            <p:cNvGrpSpPr/>
            <p:nvPr/>
          </p:nvGrpSpPr>
          <p:grpSpPr>
            <a:xfrm>
              <a:off x="6372868" y="3399908"/>
              <a:ext cx="6186462" cy="1276256"/>
              <a:chOff x="9485896" y="2147657"/>
              <a:chExt cx="6186462" cy="1276256"/>
            </a:xfrm>
          </p:grpSpPr>
          <p:sp>
            <p:nvSpPr>
              <p:cNvPr id="32" name="文本框 31">
                <a:extLst>
                  <a:ext uri="{FF2B5EF4-FFF2-40B4-BE49-F238E27FC236}">
                    <a16:creationId xmlns:a16="http://schemas.microsoft.com/office/drawing/2014/main" id="{AC055E63-9AB3-6257-1A42-25DAAD626B07}"/>
                  </a:ext>
                </a:extLst>
              </p:cNvPr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3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33" name="文本框 32">
                <a:extLst>
                  <a:ext uri="{FF2B5EF4-FFF2-40B4-BE49-F238E27FC236}">
                    <a16:creationId xmlns:a16="http://schemas.microsoft.com/office/drawing/2014/main" id="{1BBE9E77-42FA-6D72-35D4-51A291351BA1}"/>
                  </a:ext>
                </a:extLst>
              </p:cNvPr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11938557" y="2147657"/>
                <a:ext cx="3733801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a typeface="宋体" panose="02010600030101010101" pitchFamily="2" charset="-122"/>
                    <a:cs typeface="Times New Roman" panose="02020603050405020304" pitchFamily="18" charset="0"/>
                  </a:rPr>
                  <a:t>解决问题</a:t>
                </a:r>
                <a:endParaRPr lang="zh-CN" altLang="en-US" sz="6000" b="1" kern="0"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p:grpSp>
      </p:grpSp>
      <p:pic>
        <p:nvPicPr>
          <p:cNvPr id="2" name="Picture 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flipH="1">
            <a:off x="11772900" y="12026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F0138E11-8501-4D08-EF8C-3C1ABCC1C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6" y="19050"/>
            <a:ext cx="24371622" cy="13709038"/>
          </a:xfrm>
          <a:prstGeom prst="rect">
            <a:avLst/>
          </a:prstGeom>
        </p:spPr>
      </p:pic>
      <p:sp>
        <p:nvSpPr>
          <p:cNvPr id="39" name="矩形 38">
            <a:extLst>
              <a:ext uri="{FF2B5EF4-FFF2-40B4-BE49-F238E27FC236}">
                <a16:creationId xmlns:a16="http://schemas.microsoft.com/office/drawing/2014/main" id="{A781CDAE-1E90-13E6-EAB5-E0BB93451341}"/>
              </a:ext>
            </a:extLst>
          </p:cNvPr>
          <p:cNvSpPr/>
          <p:nvPr/>
        </p:nvSpPr>
        <p:spPr>
          <a:xfrm>
            <a:off x="4901083" y="6498021"/>
            <a:ext cx="923330" cy="3406246"/>
          </a:xfrm>
          <a:prstGeom prst="rect">
            <a:avLst/>
          </a:prstGeom>
          <a:solidFill>
            <a:srgbClr val="FCE78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eaVert"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latin typeface="宋体" panose="02010600030101010101" pitchFamily="2" charset="-122"/>
              </a:rPr>
              <a:t>四则运算</a:t>
            </a:r>
          </a:p>
        </p:txBody>
      </p:sp>
      <p:sp>
        <p:nvSpPr>
          <p:cNvPr id="40" name="左大括号 39">
            <a:extLst>
              <a:ext uri="{FF2B5EF4-FFF2-40B4-BE49-F238E27FC236}">
                <a16:creationId xmlns:a16="http://schemas.microsoft.com/office/drawing/2014/main" id="{4D66A89C-B625-EF15-8D6C-D61163E677E9}"/>
              </a:ext>
            </a:extLst>
          </p:cNvPr>
          <p:cNvSpPr/>
          <p:nvPr/>
        </p:nvSpPr>
        <p:spPr>
          <a:xfrm>
            <a:off x="6072457" y="5859048"/>
            <a:ext cx="444008" cy="4448158"/>
          </a:xfrm>
          <a:prstGeom prst="leftBrac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05434FC1-9167-C345-467E-5B78B9DCE4AF}"/>
              </a:ext>
            </a:extLst>
          </p:cNvPr>
          <p:cNvSpPr/>
          <p:nvPr/>
        </p:nvSpPr>
        <p:spPr>
          <a:xfrm>
            <a:off x="11526791" y="9867514"/>
            <a:ext cx="2799087" cy="830997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租船问题</a:t>
            </a: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7DB088FD-FD25-CC3E-80F5-BCA41205EF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099289"/>
            <a:ext cx="5505450" cy="1676912"/>
          </a:xfrm>
          <a:prstGeom prst="rect">
            <a:avLst/>
          </a:prstGeom>
        </p:spPr>
      </p:pic>
      <p:grpSp>
        <p:nvGrpSpPr>
          <p:cNvPr id="20" name="组合 19">
            <a:extLst>
              <a:ext uri="{FF2B5EF4-FFF2-40B4-BE49-F238E27FC236}">
                <a16:creationId xmlns:a16="http://schemas.microsoft.com/office/drawing/2014/main" id="{E2494AD5-9339-9526-1DFD-1867724F16FF}"/>
              </a:ext>
            </a:extLst>
          </p:cNvPr>
          <p:cNvGrpSpPr/>
          <p:nvPr/>
        </p:nvGrpSpPr>
        <p:grpSpPr>
          <a:xfrm>
            <a:off x="6705878" y="5315780"/>
            <a:ext cx="3030030" cy="939429"/>
            <a:chOff x="5345904" y="3962400"/>
            <a:chExt cx="3030030" cy="939429"/>
          </a:xfrm>
        </p:grpSpPr>
        <p:sp>
          <p:nvSpPr>
            <p:cNvPr id="2" name="矩形 1">
              <a:extLst>
                <a:ext uri="{FF2B5EF4-FFF2-40B4-BE49-F238E27FC236}">
                  <a16:creationId xmlns:a16="http://schemas.microsoft.com/office/drawing/2014/main" id="{427F61F7-7314-493E-58E1-FB929C45C965}"/>
                </a:ext>
              </a:extLst>
            </p:cNvPr>
            <p:cNvSpPr/>
            <p:nvPr/>
          </p:nvSpPr>
          <p:spPr>
            <a:xfrm>
              <a:off x="5434970" y="4045196"/>
              <a:ext cx="2940964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800" b="1">
                  <a:latin typeface="宋体" panose="02010600030101010101" pitchFamily="2" charset="-122"/>
                </a:rPr>
                <a:t>四则运算</a:t>
              </a:r>
            </a:p>
          </p:txBody>
        </p:sp>
        <p:sp>
          <p:nvSpPr>
            <p:cNvPr id="12" name="矩形: 圆角 11">
              <a:extLst>
                <a:ext uri="{FF2B5EF4-FFF2-40B4-BE49-F238E27FC236}">
                  <a16:creationId xmlns:a16="http://schemas.microsoft.com/office/drawing/2014/main" id="{FE11D49D-8F7B-ACB8-1DCF-F52DBACF38CE}"/>
                </a:ext>
              </a:extLst>
            </p:cNvPr>
            <p:cNvSpPr/>
            <p:nvPr/>
          </p:nvSpPr>
          <p:spPr>
            <a:xfrm>
              <a:off x="5345904" y="3962400"/>
              <a:ext cx="3030030" cy="939429"/>
            </a:xfrm>
            <a:prstGeom prst="roundRect">
              <a:avLst/>
            </a:prstGeom>
            <a:noFill/>
            <a:ln w="57150">
              <a:solidFill>
                <a:srgbClr val="FF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41" name="矩形 40">
            <a:extLst>
              <a:ext uri="{FF2B5EF4-FFF2-40B4-BE49-F238E27FC236}">
                <a16:creationId xmlns:a16="http://schemas.microsoft.com/office/drawing/2014/main" id="{E4D563F0-9DCA-FFB1-1025-A4DC11C849DA}"/>
              </a:ext>
            </a:extLst>
          </p:cNvPr>
          <p:cNvSpPr/>
          <p:nvPr/>
        </p:nvSpPr>
        <p:spPr>
          <a:xfrm>
            <a:off x="10515600" y="3756091"/>
            <a:ext cx="9372601" cy="830997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加减法的意义和各部分间的关系</a:t>
            </a:r>
          </a:p>
        </p:txBody>
      </p:sp>
      <p:sp>
        <p:nvSpPr>
          <p:cNvPr id="52" name="左大括号 51">
            <a:extLst>
              <a:ext uri="{FF2B5EF4-FFF2-40B4-BE49-F238E27FC236}">
                <a16:creationId xmlns:a16="http://schemas.microsoft.com/office/drawing/2014/main" id="{1AE01898-9744-8797-72CC-053F678168E3}"/>
              </a:ext>
            </a:extLst>
          </p:cNvPr>
          <p:cNvSpPr/>
          <p:nvPr/>
        </p:nvSpPr>
        <p:spPr>
          <a:xfrm>
            <a:off x="9982478" y="4213291"/>
            <a:ext cx="444008" cy="2804223"/>
          </a:xfrm>
          <a:prstGeom prst="leftBrace">
            <a:avLst/>
          </a:prstGeom>
          <a:ln w="57150">
            <a:solidFill>
              <a:srgbClr val="008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矩形 97">
            <a:extLst>
              <a:ext uri="{FF2B5EF4-FFF2-40B4-BE49-F238E27FC236}">
                <a16:creationId xmlns:a16="http://schemas.microsoft.com/office/drawing/2014/main" id="{5A3B0561-5979-508E-C56D-C27FE56FD7D2}"/>
              </a:ext>
            </a:extLst>
          </p:cNvPr>
          <p:cNvSpPr/>
          <p:nvPr/>
        </p:nvSpPr>
        <p:spPr>
          <a:xfrm>
            <a:off x="10515600" y="5127691"/>
            <a:ext cx="9372601" cy="830997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乘除法的意义和各部分间的关系</a:t>
            </a:r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165EC400-0169-DB53-1D44-14A550305C2E}"/>
              </a:ext>
            </a:extLst>
          </p:cNvPr>
          <p:cNvGrpSpPr/>
          <p:nvPr/>
        </p:nvGrpSpPr>
        <p:grpSpPr>
          <a:xfrm>
            <a:off x="6645846" y="8060691"/>
            <a:ext cx="4307461" cy="939429"/>
            <a:chOff x="5782383" y="7800245"/>
            <a:chExt cx="2400230" cy="1770426"/>
          </a:xfrm>
        </p:grpSpPr>
        <p:sp>
          <p:nvSpPr>
            <p:cNvPr id="53" name="矩形 52">
              <a:extLst>
                <a:ext uri="{FF2B5EF4-FFF2-40B4-BE49-F238E27FC236}">
                  <a16:creationId xmlns:a16="http://schemas.microsoft.com/office/drawing/2014/main" id="{402D747F-E110-A599-50BD-F1D041803770}"/>
                </a:ext>
              </a:extLst>
            </p:cNvPr>
            <p:cNvSpPr/>
            <p:nvPr/>
          </p:nvSpPr>
          <p:spPr>
            <a:xfrm>
              <a:off x="5823931" y="7844048"/>
              <a:ext cx="2263462" cy="156966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800" b="1">
                  <a:latin typeface="宋体" panose="02010600030101010101" pitchFamily="2" charset="-122"/>
                </a:rPr>
                <a:t>四则运算顺序</a:t>
              </a:r>
            </a:p>
          </p:txBody>
        </p:sp>
        <p:sp>
          <p:nvSpPr>
            <p:cNvPr id="17" name="矩形: 圆角 16">
              <a:extLst>
                <a:ext uri="{FF2B5EF4-FFF2-40B4-BE49-F238E27FC236}">
                  <a16:creationId xmlns:a16="http://schemas.microsoft.com/office/drawing/2014/main" id="{ABEBA3BC-9870-49FB-942E-1E787EB10DE4}"/>
                </a:ext>
              </a:extLst>
            </p:cNvPr>
            <p:cNvSpPr/>
            <p:nvPr/>
          </p:nvSpPr>
          <p:spPr>
            <a:xfrm>
              <a:off x="5782383" y="7800245"/>
              <a:ext cx="2400230" cy="1770426"/>
            </a:xfrm>
            <a:prstGeom prst="roundRect">
              <a:avLst/>
            </a:prstGeom>
            <a:noFill/>
            <a:ln w="57150">
              <a:solidFill>
                <a:srgbClr val="FF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BBDC8CD2-8328-4AF6-021D-D5696ED4FC5E}"/>
              </a:ext>
            </a:extLst>
          </p:cNvPr>
          <p:cNvGrpSpPr/>
          <p:nvPr/>
        </p:nvGrpSpPr>
        <p:grpSpPr>
          <a:xfrm>
            <a:off x="6644766" y="9793133"/>
            <a:ext cx="3241319" cy="939429"/>
            <a:chOff x="5689402" y="10530107"/>
            <a:chExt cx="3241319" cy="939429"/>
          </a:xfrm>
        </p:grpSpPr>
        <p:sp>
          <p:nvSpPr>
            <p:cNvPr id="104" name="矩形 103">
              <a:extLst>
                <a:ext uri="{FF2B5EF4-FFF2-40B4-BE49-F238E27FC236}">
                  <a16:creationId xmlns:a16="http://schemas.microsoft.com/office/drawing/2014/main" id="{87D80E0F-BBA7-9FC6-04C3-92F80ED9D4A8}"/>
                </a:ext>
              </a:extLst>
            </p:cNvPr>
            <p:cNvSpPr/>
            <p:nvPr/>
          </p:nvSpPr>
          <p:spPr>
            <a:xfrm>
              <a:off x="5882141" y="10584322"/>
              <a:ext cx="2880859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4800" b="1">
                  <a:latin typeface="宋体" panose="02010600030101010101" pitchFamily="2" charset="-122"/>
                </a:rPr>
                <a:t>解决问题</a:t>
              </a:r>
            </a:p>
          </p:txBody>
        </p:sp>
        <p:sp>
          <p:nvSpPr>
            <p:cNvPr id="18" name="矩形: 圆角 17">
              <a:extLst>
                <a:ext uri="{FF2B5EF4-FFF2-40B4-BE49-F238E27FC236}">
                  <a16:creationId xmlns:a16="http://schemas.microsoft.com/office/drawing/2014/main" id="{FE4CE492-E174-DCCB-BEDF-D4631F4A6118}"/>
                </a:ext>
              </a:extLst>
            </p:cNvPr>
            <p:cNvSpPr/>
            <p:nvPr/>
          </p:nvSpPr>
          <p:spPr>
            <a:xfrm>
              <a:off x="5689402" y="10530107"/>
              <a:ext cx="3241319" cy="939429"/>
            </a:xfrm>
            <a:prstGeom prst="roundRect">
              <a:avLst/>
            </a:prstGeom>
            <a:noFill/>
            <a:ln w="57150">
              <a:solidFill>
                <a:srgbClr val="FF66FF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13" name="直接箭头连接符 12">
            <a:extLst>
              <a:ext uri="{FF2B5EF4-FFF2-40B4-BE49-F238E27FC236}">
                <a16:creationId xmlns:a16="http://schemas.microsoft.com/office/drawing/2014/main" id="{00B43268-324D-C193-847D-8E06250E817C}"/>
              </a:ext>
            </a:extLst>
          </p:cNvPr>
          <p:cNvCxnSpPr/>
          <p:nvPr/>
        </p:nvCxnSpPr>
        <p:spPr>
          <a:xfrm>
            <a:off x="10155721" y="10307206"/>
            <a:ext cx="1200070" cy="0"/>
          </a:xfrm>
          <a:prstGeom prst="straightConnector1">
            <a:avLst/>
          </a:prstGeom>
          <a:ln w="76200">
            <a:solidFill>
              <a:srgbClr val="008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>
            <a:extLst>
              <a:ext uri="{FF2B5EF4-FFF2-40B4-BE49-F238E27FC236}">
                <a16:creationId xmlns:a16="http://schemas.microsoft.com/office/drawing/2014/main" id="{EC3CAFCA-78DF-C9F7-EDA0-D924DCD34237}"/>
              </a:ext>
            </a:extLst>
          </p:cNvPr>
          <p:cNvSpPr/>
          <p:nvPr/>
        </p:nvSpPr>
        <p:spPr>
          <a:xfrm>
            <a:off x="10515600" y="6498021"/>
            <a:ext cx="3962401" cy="830997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有关</a:t>
            </a:r>
            <a:r>
              <a:rPr lang="en-US" altLang="zh-CN" sz="4800" b="1">
                <a:solidFill>
                  <a:schemeClr val="bg1"/>
                </a:solidFill>
                <a:latin typeface="宋体" panose="02010600030101010101" pitchFamily="2" charset="-122"/>
              </a:rPr>
              <a:t>0</a:t>
            </a:r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的运算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76595A1C-0343-6A2B-D038-E647037A7589}"/>
              </a:ext>
            </a:extLst>
          </p:cNvPr>
          <p:cNvSpPr/>
          <p:nvPr/>
        </p:nvSpPr>
        <p:spPr>
          <a:xfrm>
            <a:off x="12576546" y="8169123"/>
            <a:ext cx="7311655" cy="830997"/>
          </a:xfrm>
          <a:prstGeom prst="rect">
            <a:avLst/>
          </a:prstGeom>
          <a:solidFill>
            <a:srgbClr val="0099FF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bg1"/>
                </a:solidFill>
                <a:latin typeface="宋体" panose="02010600030101010101" pitchFamily="2" charset="-122"/>
              </a:rPr>
              <a:t>含括号的混合运算的顺序</a:t>
            </a:r>
          </a:p>
        </p:txBody>
      </p:sp>
      <p:cxnSp>
        <p:nvCxnSpPr>
          <p:cNvPr id="8" name="直接箭头连接符 7">
            <a:extLst>
              <a:ext uri="{FF2B5EF4-FFF2-40B4-BE49-F238E27FC236}">
                <a16:creationId xmlns:a16="http://schemas.microsoft.com/office/drawing/2014/main" id="{D7737ECA-884A-AA35-7CFF-4BBAEE1055D8}"/>
              </a:ext>
            </a:extLst>
          </p:cNvPr>
          <p:cNvCxnSpPr/>
          <p:nvPr/>
        </p:nvCxnSpPr>
        <p:spPr>
          <a:xfrm>
            <a:off x="11205476" y="8608815"/>
            <a:ext cx="1200070" cy="0"/>
          </a:xfrm>
          <a:prstGeom prst="straightConnector1">
            <a:avLst/>
          </a:prstGeom>
          <a:ln w="76200">
            <a:solidFill>
              <a:srgbClr val="008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504197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" grpId="0"/>
      <p:bldP spid="41" grpId="0"/>
      <p:bldP spid="52" grpId="0"/>
      <p:bldP spid="98" grpId="0"/>
      <p:bldP spid="1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181E8D11-7C80-037F-5B23-27F2F58B49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A4C0BFBC-CDE6-A088-CC87-54FE908E97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grpSp>
        <p:nvGrpSpPr>
          <p:cNvPr id="26" name="组合 25">
            <a:extLst>
              <a:ext uri="{FF2B5EF4-FFF2-40B4-BE49-F238E27FC236}">
                <a16:creationId xmlns:a16="http://schemas.microsoft.com/office/drawing/2014/main" id="{D01BAFC7-CCDB-832B-4571-29A622F2E904}"/>
              </a:ext>
            </a:extLst>
          </p:cNvPr>
          <p:cNvGrpSpPr/>
          <p:nvPr/>
        </p:nvGrpSpPr>
        <p:grpSpPr>
          <a:xfrm>
            <a:off x="9725733" y="1220346"/>
            <a:ext cx="7848600" cy="1438333"/>
            <a:chOff x="5929930" y="3411969"/>
            <a:chExt cx="7848600" cy="1438333"/>
          </a:xfrm>
        </p:grpSpPr>
        <p:grpSp>
          <p:nvGrpSpPr>
            <p:cNvPr id="27" name="组合 26">
              <a:extLst>
                <a:ext uri="{FF2B5EF4-FFF2-40B4-BE49-F238E27FC236}">
                  <a16:creationId xmlns:a16="http://schemas.microsoft.com/office/drawing/2014/main" id="{A8A60FD3-C924-B629-6AEB-AA577EA9F535}"/>
                </a:ext>
              </a:extLst>
            </p:cNvPr>
            <p:cNvGrpSpPr/>
            <p:nvPr/>
          </p:nvGrpSpPr>
          <p:grpSpPr>
            <a:xfrm>
              <a:off x="5929930" y="3411969"/>
              <a:ext cx="7848600" cy="1438333"/>
              <a:chOff x="12226880" y="1669204"/>
              <a:chExt cx="7848600" cy="1438333"/>
            </a:xfrm>
          </p:grpSpPr>
          <p:pic>
            <p:nvPicPr>
              <p:cNvPr id="31" name="图片 30">
                <a:extLst>
                  <a:ext uri="{FF2B5EF4-FFF2-40B4-BE49-F238E27FC236}">
                    <a16:creationId xmlns:a16="http://schemas.microsoft.com/office/drawing/2014/main" id="{01962A47-340E-410B-1F6A-2B87120AB2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26880" y="1669204"/>
                <a:ext cx="1968781" cy="1438333"/>
              </a:xfrm>
              <a:prstGeom prst="rect">
                <a:avLst/>
              </a:prstGeom>
            </p:spPr>
          </p:pic>
          <p:pic>
            <p:nvPicPr>
              <p:cNvPr id="32" name="图片 31">
                <a:extLst>
                  <a:ext uri="{FF2B5EF4-FFF2-40B4-BE49-F238E27FC236}">
                    <a16:creationId xmlns:a16="http://schemas.microsoft.com/office/drawing/2014/main" id="{B94A4014-92A1-9DFC-96D2-B8FCCC9BF9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0095" y="2524434"/>
                <a:ext cx="6015384" cy="473925"/>
              </a:xfrm>
              <a:prstGeom prst="rect">
                <a:avLst/>
              </a:prstGeom>
            </p:spPr>
          </p:pic>
        </p:grpSp>
        <p:grpSp>
          <p:nvGrpSpPr>
            <p:cNvPr id="28" name="组合 27">
              <a:extLst>
                <a:ext uri="{FF2B5EF4-FFF2-40B4-BE49-F238E27FC236}">
                  <a16:creationId xmlns:a16="http://schemas.microsoft.com/office/drawing/2014/main" id="{2B0079D9-9D17-F6A4-58A2-FFDF23CC7117}"/>
                </a:ext>
              </a:extLst>
            </p:cNvPr>
            <p:cNvGrpSpPr/>
            <p:nvPr/>
          </p:nvGrpSpPr>
          <p:grpSpPr>
            <a:xfrm>
              <a:off x="6372868" y="3411969"/>
              <a:ext cx="6186462" cy="1264195"/>
              <a:chOff x="9485896" y="2159718"/>
              <a:chExt cx="6186462" cy="1264195"/>
            </a:xfrm>
          </p:grpSpPr>
          <p:sp>
            <p:nvSpPr>
              <p:cNvPr id="29" name="文本框 28">
                <a:extLst>
                  <a:ext uri="{FF2B5EF4-FFF2-40B4-BE49-F238E27FC236}">
                    <a16:creationId xmlns:a16="http://schemas.microsoft.com/office/drawing/2014/main" id="{223CF9F6-7C45-B52B-9EE9-4E0781EE0657}"/>
                  </a:ext>
                </a:extLst>
              </p:cNvPr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9485896" y="2315838"/>
                <a:ext cx="838200" cy="1108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6600" b="1" kern="0">
                    <a:solidFill>
                      <a:schemeClr val="bg1"/>
                    </a:solidFill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endParaRPr lang="zh-CN" altLang="en-US" sz="6600" b="1" kern="0">
                  <a:solidFill>
                    <a:schemeClr val="bg1"/>
                  </a:solidFill>
                  <a:effectLst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30" name="文本框 29">
                <a:extLst>
                  <a:ext uri="{FF2B5EF4-FFF2-40B4-BE49-F238E27FC236}">
                    <a16:creationId xmlns:a16="http://schemas.microsoft.com/office/drawing/2014/main" id="{FBA80846-BACE-A787-F1DE-AFD68559C594}"/>
                  </a:ext>
                </a:extLst>
              </p:cNvPr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1938557" y="2159718"/>
                <a:ext cx="3733801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6000" b="1" kern="0">
                    <a:effectLst/>
                    <a:ea typeface="宋体" panose="02010600030101010101" pitchFamily="2" charset="-122"/>
                    <a:cs typeface="Times New Roman" panose="02020603050405020304" pitchFamily="18" charset="0"/>
                  </a:rPr>
                  <a:t>四则运算</a:t>
                </a:r>
              </a:p>
            </p:txBody>
          </p:sp>
        </p:grpSp>
      </p:grpSp>
      <p:sp>
        <p:nvSpPr>
          <p:cNvPr id="38" name="圆角矩形标注 8">
            <a:extLst>
              <a:ext uri="{FF2B5EF4-FFF2-40B4-BE49-F238E27FC236}">
                <a16:creationId xmlns:a16="http://schemas.microsoft.com/office/drawing/2014/main" id="{CBD05E12-DA73-6A3E-D08D-5509BF315995}"/>
              </a:ext>
            </a:extLst>
          </p:cNvPr>
          <p:cNvSpPr/>
          <p:nvPr/>
        </p:nvSpPr>
        <p:spPr bwMode="auto">
          <a:xfrm>
            <a:off x="6752613" y="4406727"/>
            <a:ext cx="13177951" cy="2215335"/>
          </a:xfrm>
          <a:prstGeom prst="wedgeRoundRectCallout">
            <a:avLst>
              <a:gd name="adj1" fmla="val 54401"/>
              <a:gd name="adj2" fmla="val -7269"/>
              <a:gd name="adj3" fmla="val 16667"/>
            </a:avLst>
          </a:prstGeom>
          <a:solidFill>
            <a:srgbClr val="E9F4E3"/>
          </a:solidFill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9" name="矩形 9">
            <a:extLst>
              <a:ext uri="{FF2B5EF4-FFF2-40B4-BE49-F238E27FC236}">
                <a16:creationId xmlns:a16="http://schemas.microsoft.com/office/drawing/2014/main" id="{2197A0F5-8DDD-EEEE-44A3-805C9C1F86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1212" y="4267195"/>
            <a:ext cx="12539851" cy="2263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1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、把两个数合并成一个数的运算，叫做</a:t>
            </a: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rPr>
              <a:t>加法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。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2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、相加的两个数叫做</a:t>
            </a: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rPr>
              <a:t>加数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，加得的数叫做</a:t>
            </a: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rPr>
              <a:t>和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。</a:t>
            </a:r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BC1C419D-FE4A-246F-E711-7871B21F7D7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3893" y="9131485"/>
            <a:ext cx="2813602" cy="3423781"/>
          </a:xfrm>
          <a:prstGeom prst="rect">
            <a:avLst/>
          </a:prstGeom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998E2A42-59A1-51EC-147F-FAAA9B83D2F4}"/>
              </a:ext>
            </a:extLst>
          </p:cNvPr>
          <p:cNvGrpSpPr/>
          <p:nvPr/>
        </p:nvGrpSpPr>
        <p:grpSpPr>
          <a:xfrm>
            <a:off x="4926452" y="2971800"/>
            <a:ext cx="9598562" cy="1142027"/>
            <a:chOff x="826136" y="2987232"/>
            <a:chExt cx="5359784" cy="249725"/>
          </a:xfrm>
        </p:grpSpPr>
        <p:sp>
          <p:nvSpPr>
            <p:cNvPr id="42" name="圆角矩形标注 8">
              <a:extLst>
                <a:ext uri="{FF2B5EF4-FFF2-40B4-BE49-F238E27FC236}">
                  <a16:creationId xmlns:a16="http://schemas.microsoft.com/office/drawing/2014/main" id="{505FAACE-A453-7072-B025-45F084DF9417}"/>
                </a:ext>
              </a:extLst>
            </p:cNvPr>
            <p:cNvSpPr/>
            <p:nvPr/>
          </p:nvSpPr>
          <p:spPr>
            <a:xfrm>
              <a:off x="826136" y="3017549"/>
              <a:ext cx="5359784" cy="219408"/>
            </a:xfrm>
            <a:prstGeom prst="wedgeRoundRectCallout">
              <a:avLst>
                <a:gd name="adj1" fmla="val -57328"/>
                <a:gd name="adj2" fmla="val 47458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43" name="矩形 9">
              <a:extLst>
                <a:ext uri="{FF2B5EF4-FFF2-40B4-BE49-F238E27FC236}">
                  <a16:creationId xmlns:a16="http://schemas.microsoft.com/office/drawing/2014/main" id="{1AFAC6D6-0B96-D9D8-55A2-EA81888118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9762" y="2987232"/>
              <a:ext cx="5212780" cy="2246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大家还记得加法的意义是什么吗？</a:t>
              </a:r>
            </a:p>
          </p:txBody>
        </p:sp>
      </p:grpSp>
      <p:sp>
        <p:nvSpPr>
          <p:cNvPr id="45" name="圆角矩形标注 8">
            <a:extLst>
              <a:ext uri="{FF2B5EF4-FFF2-40B4-BE49-F238E27FC236}">
                <a16:creationId xmlns:a16="http://schemas.microsoft.com/office/drawing/2014/main" id="{03074EAA-666E-CC47-9154-75F8DF7BBE87}"/>
              </a:ext>
            </a:extLst>
          </p:cNvPr>
          <p:cNvSpPr/>
          <p:nvPr/>
        </p:nvSpPr>
        <p:spPr bwMode="auto">
          <a:xfrm>
            <a:off x="5266713" y="8263958"/>
            <a:ext cx="14549551" cy="4420057"/>
          </a:xfrm>
          <a:prstGeom prst="wedgeRoundRectCallout">
            <a:avLst>
              <a:gd name="adj1" fmla="val 54925"/>
              <a:gd name="adj2" fmla="val -13303"/>
              <a:gd name="adj3" fmla="val 16667"/>
            </a:avLst>
          </a:prstGeom>
          <a:solidFill>
            <a:srgbClr val="E9F4E3"/>
          </a:solidFill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46" name="矩形 9">
            <a:extLst>
              <a:ext uri="{FF2B5EF4-FFF2-40B4-BE49-F238E27FC236}">
                <a16:creationId xmlns:a16="http://schemas.microsoft.com/office/drawing/2014/main" id="{67F2CE89-2322-EE26-9CBF-7EC0FB96B1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9945" y="8153395"/>
            <a:ext cx="13911118" cy="4479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1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、已知两个数的和与其中一个加数，求另一个加数的运算叫做</a:t>
            </a: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rPr>
              <a:t>减法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。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2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、在减法中，已知的和叫做</a:t>
            </a: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rPr>
              <a:t>被减数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，减得的数叫做</a:t>
            </a:r>
            <a:r>
              <a:rPr lang="zh-CN" altLang="en-US" sz="48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rPr>
              <a:t>差</a:t>
            </a:r>
            <a:r>
              <a: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rPr>
              <a:t>。减法是加法的逆运算。</a:t>
            </a:r>
          </a:p>
        </p:txBody>
      </p:sp>
      <p:grpSp>
        <p:nvGrpSpPr>
          <p:cNvPr id="48" name="组合 47">
            <a:extLst>
              <a:ext uri="{FF2B5EF4-FFF2-40B4-BE49-F238E27FC236}">
                <a16:creationId xmlns:a16="http://schemas.microsoft.com/office/drawing/2014/main" id="{ED317231-EE3C-E6D5-6717-68A29A78B26A}"/>
              </a:ext>
            </a:extLst>
          </p:cNvPr>
          <p:cNvGrpSpPr/>
          <p:nvPr/>
        </p:nvGrpSpPr>
        <p:grpSpPr>
          <a:xfrm>
            <a:off x="4964552" y="6781795"/>
            <a:ext cx="7061838" cy="1188956"/>
            <a:chOff x="826136" y="2982179"/>
            <a:chExt cx="3943291" cy="259987"/>
          </a:xfrm>
        </p:grpSpPr>
        <p:sp>
          <p:nvSpPr>
            <p:cNvPr id="49" name="圆角矩形标注 8">
              <a:extLst>
                <a:ext uri="{FF2B5EF4-FFF2-40B4-BE49-F238E27FC236}">
                  <a16:creationId xmlns:a16="http://schemas.microsoft.com/office/drawing/2014/main" id="{4B07288C-42F9-19BE-8FED-A0E90E81A3B6}"/>
                </a:ext>
              </a:extLst>
            </p:cNvPr>
            <p:cNvSpPr/>
            <p:nvPr/>
          </p:nvSpPr>
          <p:spPr>
            <a:xfrm>
              <a:off x="826136" y="3017549"/>
              <a:ext cx="3876704" cy="224617"/>
            </a:xfrm>
            <a:prstGeom prst="wedgeRoundRectCallout">
              <a:avLst>
                <a:gd name="adj1" fmla="val -60346"/>
                <a:gd name="adj2" fmla="val 40040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50" name="矩形 9">
              <a:extLst>
                <a:ext uri="{FF2B5EF4-FFF2-40B4-BE49-F238E27FC236}">
                  <a16:creationId xmlns:a16="http://schemas.microsoft.com/office/drawing/2014/main" id="{394B2C30-0D91-4E64-BE3F-34250FA4A0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2724" y="2982179"/>
              <a:ext cx="3876703" cy="2246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那减法的意义是什么呢？</a:t>
              </a:r>
            </a:p>
          </p:txBody>
        </p:sp>
      </p:grpSp>
      <p:pic>
        <p:nvPicPr>
          <p:cNvPr id="7" name="图片 4">
            <a:extLst>
              <a:ext uri="{FF2B5EF4-FFF2-40B4-BE49-F238E27FC236}">
                <a16:creationId xmlns:a16="http://schemas.microsoft.com/office/drawing/2014/main" id="{9B0FE872-4447-B3AD-A26F-5F1787A231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593" b="37947"/>
          <a:stretch>
            <a:fillRect/>
          </a:stretch>
        </p:blipFill>
        <p:spPr bwMode="auto">
          <a:xfrm flipH="1">
            <a:off x="2048335" y="3276600"/>
            <a:ext cx="1941507" cy="307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图片 4">
            <a:extLst>
              <a:ext uri="{FF2B5EF4-FFF2-40B4-BE49-F238E27FC236}">
                <a16:creationId xmlns:a16="http://schemas.microsoft.com/office/drawing/2014/main" id="{68F90FE1-7CCD-22A8-C9D5-A47BB039DF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593" b="37947"/>
          <a:stretch>
            <a:fillRect/>
          </a:stretch>
        </p:blipFill>
        <p:spPr bwMode="auto">
          <a:xfrm flipH="1">
            <a:off x="2111585" y="7360786"/>
            <a:ext cx="1941507" cy="307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08E69BBA-5D28-A02E-2352-7DAD933D5C88}"/>
              </a:ext>
            </a:extLst>
          </p:cNvPr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H="1">
            <a:off x="19640975" y="4475803"/>
            <a:ext cx="3266520" cy="349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05614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2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6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5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5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82B94C4E-44F9-431B-50D7-AA72D64FE5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05AA691E-6BAA-E481-59FE-E2A9DD92FF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sp>
        <p:nvSpPr>
          <p:cNvPr id="21" name="Rectangle 13">
            <a:extLst>
              <a:ext uri="{FF2B5EF4-FFF2-40B4-BE49-F238E27FC236}">
                <a16:creationId xmlns:a16="http://schemas.microsoft.com/office/drawing/2014/main" id="{EAD7F64B-436D-3119-52F6-03DA8EF3AF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92F99DA-9CD0-D747-949A-CF94480021CC}"/>
              </a:ext>
            </a:extLst>
          </p:cNvPr>
          <p:cNvSpPr txBox="1"/>
          <p:nvPr/>
        </p:nvSpPr>
        <p:spPr bwMode="auto">
          <a:xfrm>
            <a:off x="3384037" y="3197085"/>
            <a:ext cx="17891179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便利店上午卖出了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36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瓶汽水，下午卖出了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49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瓶汽水。便利店今天一共卖出了多少瓶汽水？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9EF990F-CFFC-E4FC-6AAE-38845504C946}"/>
              </a:ext>
            </a:extLst>
          </p:cNvPr>
          <p:cNvSpPr txBox="1"/>
          <p:nvPr/>
        </p:nvSpPr>
        <p:spPr bwMode="auto">
          <a:xfrm>
            <a:off x="7239000" y="6791753"/>
            <a:ext cx="11947944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36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49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（瓶）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答：便利店今天一共卖出了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瓶汽水。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18AC81D1-D724-123E-CC7C-A37000470558}"/>
              </a:ext>
            </a:extLst>
          </p:cNvPr>
          <p:cNvSpPr txBox="1"/>
          <p:nvPr/>
        </p:nvSpPr>
        <p:spPr bwMode="auto">
          <a:xfrm>
            <a:off x="2968167" y="5649449"/>
            <a:ext cx="18288000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解题分析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】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上午卖出瓶数＋下午卖出瓶数＝一共卖出瓶数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BF0BE801-FB58-B7C0-5C59-594254A348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002235" y="9525000"/>
            <a:ext cx="3234099" cy="3398743"/>
          </a:xfrm>
          <a:prstGeom prst="rect">
            <a:avLst/>
          </a:prstGeom>
        </p:spPr>
      </p:pic>
      <p:grpSp>
        <p:nvGrpSpPr>
          <p:cNvPr id="22" name="组合 21">
            <a:extLst>
              <a:ext uri="{FF2B5EF4-FFF2-40B4-BE49-F238E27FC236}">
                <a16:creationId xmlns:a16="http://schemas.microsoft.com/office/drawing/2014/main" id="{4452F28D-E43F-1665-5575-C02CAD8D5F45}"/>
              </a:ext>
            </a:extLst>
          </p:cNvPr>
          <p:cNvGrpSpPr/>
          <p:nvPr/>
        </p:nvGrpSpPr>
        <p:grpSpPr>
          <a:xfrm>
            <a:off x="9133175" y="9571727"/>
            <a:ext cx="9644095" cy="2487503"/>
            <a:chOff x="-1723170" y="2796370"/>
            <a:chExt cx="4690483" cy="541268"/>
          </a:xfrm>
        </p:grpSpPr>
        <p:sp>
          <p:nvSpPr>
            <p:cNvPr id="25" name="圆角矩形标注 8">
              <a:extLst>
                <a:ext uri="{FF2B5EF4-FFF2-40B4-BE49-F238E27FC236}">
                  <a16:creationId xmlns:a16="http://schemas.microsoft.com/office/drawing/2014/main" id="{A2272F59-FA4A-89AB-1446-64539C5872A4}"/>
                </a:ext>
              </a:extLst>
            </p:cNvPr>
            <p:cNvSpPr/>
            <p:nvPr/>
          </p:nvSpPr>
          <p:spPr>
            <a:xfrm>
              <a:off x="-1723170" y="2821268"/>
              <a:ext cx="4690483" cy="516370"/>
            </a:xfrm>
            <a:prstGeom prst="wedgeRoundRectCallout">
              <a:avLst>
                <a:gd name="adj1" fmla="val 56080"/>
                <a:gd name="adj2" fmla="val -1029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7" name="矩形 9">
              <a:extLst>
                <a:ext uri="{FF2B5EF4-FFF2-40B4-BE49-F238E27FC236}">
                  <a16:creationId xmlns:a16="http://schemas.microsoft.com/office/drawing/2014/main" id="{C36F1698-10B9-CEA6-7895-B917A401D8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1593459" y="2796370"/>
              <a:ext cx="4431060" cy="520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已知两个加数，求和用</a:t>
              </a:r>
              <a:r>
                <a:rPr lang="zh-CN" altLang="en-US" sz="5400" b="1">
                  <a:solidFill>
                    <a:srgbClr val="0000FF"/>
                  </a:solidFill>
                  <a:highlight>
                    <a:srgbClr val="FFFF00"/>
                  </a:highlight>
                  <a:latin typeface="+mj-ea"/>
                  <a:sym typeface="Arial" pitchFamily="34" charset="0"/>
                </a:rPr>
                <a:t>加法</a:t>
              </a: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。</a:t>
              </a:r>
            </a:p>
            <a:p>
              <a:pPr>
                <a:lnSpc>
                  <a:spcPct val="150000"/>
                </a:lnSpc>
                <a:spcBef>
                  <a:spcPct val="0"/>
                </a:spcBef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和＝加数＋加数。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96752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8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574E024E-DEC6-47C7-5BF6-D5EF0F94BE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80"/>
            <a:ext cx="24384000" cy="13716000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F6BDADE2-02DD-445F-31EE-3D1432D971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grpSp>
        <p:nvGrpSpPr>
          <p:cNvPr id="42" name="组合 41">
            <a:extLst>
              <a:ext uri="{FF2B5EF4-FFF2-40B4-BE49-F238E27FC236}">
                <a16:creationId xmlns:a16="http://schemas.microsoft.com/office/drawing/2014/main" id="{CE2C39BE-5A0F-C80D-562A-17E37D7F73DC}"/>
              </a:ext>
            </a:extLst>
          </p:cNvPr>
          <p:cNvGrpSpPr/>
          <p:nvPr/>
        </p:nvGrpSpPr>
        <p:grpSpPr>
          <a:xfrm>
            <a:off x="8237886" y="3281546"/>
            <a:ext cx="7908227" cy="2854235"/>
            <a:chOff x="5943600" y="3317965"/>
            <a:chExt cx="7908227" cy="2854235"/>
          </a:xfrm>
        </p:grpSpPr>
        <p:sp>
          <p:nvSpPr>
            <p:cNvPr id="43" name="矩形 42">
              <a:extLst>
                <a:ext uri="{FF2B5EF4-FFF2-40B4-BE49-F238E27FC236}">
                  <a16:creationId xmlns:a16="http://schemas.microsoft.com/office/drawing/2014/main" id="{1C4B89E5-8F30-174C-9E51-D8AFA83E15B2}"/>
                </a:ext>
              </a:extLst>
            </p:cNvPr>
            <p:cNvSpPr/>
            <p:nvPr/>
          </p:nvSpPr>
          <p:spPr>
            <a:xfrm>
              <a:off x="5943600" y="3317965"/>
              <a:ext cx="7908227" cy="285423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id="{AC165016-3FD7-7870-5ECD-02A1840C8615}"/>
                </a:ext>
              </a:extLst>
            </p:cNvPr>
            <p:cNvSpPr txBox="1"/>
            <p:nvPr/>
          </p:nvSpPr>
          <p:spPr bwMode="auto">
            <a:xfrm>
              <a:off x="6248400" y="3516552"/>
              <a:ext cx="7603427" cy="23905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zh-CN" altLang="en-US" sz="5400" b="1">
                  <a:ln w="18415" cmpd="sng">
                    <a:noFill/>
                    <a:prstDash val="solid"/>
                  </a:ln>
                  <a:solidFill>
                    <a:srgbClr val="0000FF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加法各部分间的关系：</a:t>
              </a:r>
              <a:endPara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  <a:p>
              <a:pPr>
                <a:lnSpc>
                  <a:spcPct val="150000"/>
                </a:lnSpc>
                <a:defRPr/>
              </a:pPr>
              <a:r>
                <a:rPr lang="zh-CN" altLang="en-US" sz="5400" b="1">
                  <a:ln w="18415" cmpd="sng">
                    <a:noFill/>
                    <a:prstDash val="solid"/>
                  </a:ln>
                  <a:solidFill>
                    <a:srgbClr val="FF0000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和＝加数＋加数</a:t>
              </a:r>
            </a:p>
          </p:txBody>
        </p:sp>
      </p:grpSp>
      <p:pic>
        <p:nvPicPr>
          <p:cNvPr id="2" name="图片 1">
            <a:extLst>
              <a:ext uri="{FF2B5EF4-FFF2-40B4-BE49-F238E27FC236}">
                <a16:creationId xmlns:a16="http://schemas.microsoft.com/office/drawing/2014/main" id="{80DB0B68-64EA-A2EC-1E97-084AD3544F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633" y="7475549"/>
            <a:ext cx="2765305" cy="3211322"/>
          </a:xfrm>
          <a:prstGeom prst="rect">
            <a:avLst/>
          </a:prstGeom>
        </p:spPr>
      </p:pic>
      <p:grpSp>
        <p:nvGrpSpPr>
          <p:cNvPr id="38" name="组合 37">
            <a:extLst>
              <a:ext uri="{FF2B5EF4-FFF2-40B4-BE49-F238E27FC236}">
                <a16:creationId xmlns:a16="http://schemas.microsoft.com/office/drawing/2014/main" id="{8EADED30-ED97-D1FD-67E5-AF265EF2DFA1}"/>
              </a:ext>
            </a:extLst>
          </p:cNvPr>
          <p:cNvGrpSpPr/>
          <p:nvPr/>
        </p:nvGrpSpPr>
        <p:grpSpPr>
          <a:xfrm>
            <a:off x="5339938" y="6903500"/>
            <a:ext cx="14810011" cy="1371598"/>
            <a:chOff x="826135" y="3004128"/>
            <a:chExt cx="8269828" cy="299925"/>
          </a:xfrm>
        </p:grpSpPr>
        <p:sp>
          <p:nvSpPr>
            <p:cNvPr id="39" name="圆角矩形标注 8">
              <a:extLst>
                <a:ext uri="{FF2B5EF4-FFF2-40B4-BE49-F238E27FC236}">
                  <a16:creationId xmlns:a16="http://schemas.microsoft.com/office/drawing/2014/main" id="{A9B8CB7F-62FB-747D-DE82-2FE427E25368}"/>
                </a:ext>
              </a:extLst>
            </p:cNvPr>
            <p:cNvSpPr/>
            <p:nvPr/>
          </p:nvSpPr>
          <p:spPr>
            <a:xfrm>
              <a:off x="826135" y="3017549"/>
              <a:ext cx="8269828" cy="286504"/>
            </a:xfrm>
            <a:prstGeom prst="wedgeRoundRectCallout">
              <a:avLst>
                <a:gd name="adj1" fmla="val -54241"/>
                <a:gd name="adj2" fmla="val 37280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40" name="矩形 9">
              <a:extLst>
                <a:ext uri="{FF2B5EF4-FFF2-40B4-BE49-F238E27FC236}">
                  <a16:creationId xmlns:a16="http://schemas.microsoft.com/office/drawing/2014/main" id="{E484326E-BBE1-A7A8-C54D-B99CE9FF69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3138" y="3004128"/>
              <a:ext cx="8122825" cy="250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如果知道和与一个加数，能求出另一个加数吗？</a:t>
              </a:r>
            </a:p>
          </p:txBody>
        </p:sp>
      </p:grpSp>
      <p:pic>
        <p:nvPicPr>
          <p:cNvPr id="3" name="图片 2">
            <a:extLst>
              <a:ext uri="{FF2B5EF4-FFF2-40B4-BE49-F238E27FC236}">
                <a16:creationId xmlns:a16="http://schemas.microsoft.com/office/drawing/2014/main" id="{E15754E9-DDAD-4EB7-D1D6-812554D711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697698" y="8979281"/>
            <a:ext cx="2845050" cy="3715204"/>
          </a:xfrm>
          <a:prstGeom prst="rect">
            <a:avLst/>
          </a:prstGeom>
        </p:spPr>
      </p:pic>
      <p:grpSp>
        <p:nvGrpSpPr>
          <p:cNvPr id="4" name="组合 3">
            <a:extLst>
              <a:ext uri="{FF2B5EF4-FFF2-40B4-BE49-F238E27FC236}">
                <a16:creationId xmlns:a16="http://schemas.microsoft.com/office/drawing/2014/main" id="{07815BAA-D365-A45D-FC9D-C96BB0004BC4}"/>
              </a:ext>
            </a:extLst>
          </p:cNvPr>
          <p:cNvGrpSpPr/>
          <p:nvPr/>
        </p:nvGrpSpPr>
        <p:grpSpPr>
          <a:xfrm>
            <a:off x="11877293" y="9225706"/>
            <a:ext cx="7626604" cy="1263582"/>
            <a:chOff x="11877293" y="9225706"/>
            <a:chExt cx="7626604" cy="1263582"/>
          </a:xfrm>
        </p:grpSpPr>
        <p:sp>
          <p:nvSpPr>
            <p:cNvPr id="30" name="圆角矩形标注 8">
              <a:extLst>
                <a:ext uri="{FF2B5EF4-FFF2-40B4-BE49-F238E27FC236}">
                  <a16:creationId xmlns:a16="http://schemas.microsoft.com/office/drawing/2014/main" id="{454468A3-82BD-1F15-5DCD-3A448E672544}"/>
                </a:ext>
              </a:extLst>
            </p:cNvPr>
            <p:cNvSpPr/>
            <p:nvPr/>
          </p:nvSpPr>
          <p:spPr bwMode="auto">
            <a:xfrm>
              <a:off x="11877293" y="9345192"/>
              <a:ext cx="7626604" cy="1144096"/>
            </a:xfrm>
            <a:prstGeom prst="wedgeRoundRectCallout">
              <a:avLst>
                <a:gd name="adj1" fmla="val 56500"/>
                <a:gd name="adj2" fmla="val -8663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36" name="矩形 35">
              <a:extLst>
                <a:ext uri="{FF2B5EF4-FFF2-40B4-BE49-F238E27FC236}">
                  <a16:creationId xmlns:a16="http://schemas.microsoft.com/office/drawing/2014/main" id="{3141E836-C090-808C-19D4-FFC4A06491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71094" y="9225706"/>
              <a:ext cx="7239002" cy="1144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加数＝和－另一个加数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6989653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" name="图片 44">
            <a:extLst>
              <a:ext uri="{FF2B5EF4-FFF2-40B4-BE49-F238E27FC236}">
                <a16:creationId xmlns:a16="http://schemas.microsoft.com/office/drawing/2014/main" id="{F0138E11-8501-4D08-EF8C-3C1ABCC1C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050"/>
            <a:ext cx="24384000" cy="137160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4CEC6EDD-499F-C3D0-0406-6514F889761F}"/>
              </a:ext>
            </a:extLst>
          </p:cNvPr>
          <p:cNvSpPr/>
          <p:nvPr/>
        </p:nvSpPr>
        <p:spPr>
          <a:xfrm>
            <a:off x="2656437" y="6155900"/>
            <a:ext cx="9017928" cy="5731291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E802B544-98A8-8832-F5B1-CB3F28B3185B}"/>
              </a:ext>
            </a:extLst>
          </p:cNvPr>
          <p:cNvSpPr/>
          <p:nvPr/>
        </p:nvSpPr>
        <p:spPr>
          <a:xfrm>
            <a:off x="12622872" y="6170010"/>
            <a:ext cx="9017928" cy="5731291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CF6F62B9-9D73-8D8F-8966-C01ABB0B4E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AAB4BEBE-ED8E-492E-5CAC-016A8866D033}"/>
              </a:ext>
            </a:extLst>
          </p:cNvPr>
          <p:cNvSpPr txBox="1"/>
          <p:nvPr/>
        </p:nvSpPr>
        <p:spPr bwMode="auto">
          <a:xfrm>
            <a:off x="3325130" y="3294774"/>
            <a:ext cx="147066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计算下面各题，并验算。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atin typeface="+mn-ea"/>
              </a:rPr>
              <a:t>    546</a:t>
            </a:r>
            <a:r>
              <a:rPr lang="zh-CN" altLang="en-US" sz="5400" b="1">
                <a:latin typeface="+mn-ea"/>
              </a:rPr>
              <a:t>＋</a:t>
            </a:r>
            <a:r>
              <a:rPr lang="en-US" altLang="zh-CN" sz="5400" b="1">
                <a:latin typeface="+mn-ea"/>
              </a:rPr>
              <a:t>172</a:t>
            </a:r>
            <a:r>
              <a:rPr lang="zh-CN" altLang="en-US" sz="5400" b="1">
                <a:latin typeface="+mn-ea"/>
              </a:rPr>
              <a:t>＝</a:t>
            </a:r>
            <a:r>
              <a:rPr lang="en-US" altLang="zh-CN" sz="5400" b="1">
                <a:latin typeface="+mn-ea"/>
              </a:rPr>
              <a:t>                  329</a:t>
            </a:r>
            <a:r>
              <a:rPr lang="zh-CN" altLang="en-US" sz="5400" b="1">
                <a:latin typeface="+mn-ea"/>
              </a:rPr>
              <a:t>＋</a:t>
            </a:r>
            <a:r>
              <a:rPr lang="en-US" altLang="zh-CN" sz="5400" b="1">
                <a:latin typeface="+mn-ea"/>
              </a:rPr>
              <a:t>331</a:t>
            </a:r>
            <a:r>
              <a:rPr lang="zh-CN" altLang="en-US" sz="5400" b="1">
                <a:latin typeface="+mn-ea"/>
              </a:rPr>
              <a:t>＝</a:t>
            </a: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78B8297C-2F92-CE9F-4BFD-808C7A8127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8130" y="4725458"/>
            <a:ext cx="123303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</a:rPr>
              <a:t>718</a:t>
            </a:r>
            <a:endParaRPr lang="zh-CN" altLang="en-US" sz="5400" b="1">
              <a:solidFill>
                <a:srgbClr val="0000FF"/>
              </a:solidFill>
              <a:latin typeface="+mn-ea"/>
              <a:ea typeface="+mn-ea"/>
            </a:endParaRPr>
          </a:p>
        </p:txBody>
      </p:sp>
      <p:grpSp>
        <p:nvGrpSpPr>
          <p:cNvPr id="32" name="组合 31">
            <a:extLst>
              <a:ext uri="{FF2B5EF4-FFF2-40B4-BE49-F238E27FC236}">
                <a16:creationId xmlns:a16="http://schemas.microsoft.com/office/drawing/2014/main" id="{93538FC9-CBA2-FD5A-B8B0-0538DBD4890F}"/>
              </a:ext>
            </a:extLst>
          </p:cNvPr>
          <p:cNvGrpSpPr/>
          <p:nvPr/>
        </p:nvGrpSpPr>
        <p:grpSpPr>
          <a:xfrm>
            <a:off x="2743200" y="7740928"/>
            <a:ext cx="3471069" cy="1754326"/>
            <a:chOff x="4377531" y="6071390"/>
            <a:chExt cx="3471069" cy="1754326"/>
          </a:xfrm>
        </p:grpSpPr>
        <p:sp>
          <p:nvSpPr>
            <p:cNvPr id="21" name="矩形 20">
              <a:extLst>
                <a:ext uri="{FF2B5EF4-FFF2-40B4-BE49-F238E27FC236}">
                  <a16:creationId xmlns:a16="http://schemas.microsoft.com/office/drawing/2014/main" id="{49341296-E379-DC9A-1E24-139A78AC3F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7067" y="6071390"/>
              <a:ext cx="3411533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  5 4 6</a:t>
              </a:r>
            </a:p>
            <a:p>
              <a:r>
                <a:rPr lang="zh-CN" altLang="en-US" sz="5400" b="1">
                  <a:latin typeface="+mn-ea"/>
                </a:rPr>
                <a:t>＋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1 7 2</a:t>
              </a:r>
              <a:endParaRPr lang="zh-CN" altLang="en-US" sz="5400" b="1">
                <a:latin typeface="+mn-ea"/>
                <a:ea typeface="+mn-ea"/>
              </a:endParaRPr>
            </a:p>
          </p:txBody>
        </p:sp>
        <p:cxnSp>
          <p:nvCxnSpPr>
            <p:cNvPr id="22" name="直接连接符 21">
              <a:extLst>
                <a:ext uri="{FF2B5EF4-FFF2-40B4-BE49-F238E27FC236}">
                  <a16:creationId xmlns:a16="http://schemas.microsoft.com/office/drawing/2014/main" id="{3097825C-EDCF-D424-209A-F5632A26BFF7}"/>
                </a:ext>
              </a:extLst>
            </p:cNvPr>
            <p:cNvCxnSpPr/>
            <p:nvPr/>
          </p:nvCxnSpPr>
          <p:spPr>
            <a:xfrm>
              <a:off x="4377531" y="7772400"/>
              <a:ext cx="3471069" cy="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3" name="矩形 22">
            <a:extLst>
              <a:ext uri="{FF2B5EF4-FFF2-40B4-BE49-F238E27FC236}">
                <a16:creationId xmlns:a16="http://schemas.microsoft.com/office/drawing/2014/main" id="{7DC891FF-E307-EB62-EF53-3EA653030A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9787" y="9410690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8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BFF4EB2B-0CF9-20FA-0972-8AEE4E51EF9D}"/>
              </a:ext>
            </a:extLst>
          </p:cNvPr>
          <p:cNvSpPr txBox="1"/>
          <p:nvPr/>
        </p:nvSpPr>
        <p:spPr>
          <a:xfrm>
            <a:off x="6086576" y="7626589"/>
            <a:ext cx="2037968" cy="95712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5400" b="1">
                <a:solidFill>
                  <a:srgbClr val="0000FF"/>
                </a:solidFill>
                <a:latin typeface="+mn-ea"/>
              </a:rPr>
              <a:t>验算：</a:t>
            </a:r>
          </a:p>
        </p:txBody>
      </p:sp>
      <p:grpSp>
        <p:nvGrpSpPr>
          <p:cNvPr id="35" name="组合 34">
            <a:extLst>
              <a:ext uri="{FF2B5EF4-FFF2-40B4-BE49-F238E27FC236}">
                <a16:creationId xmlns:a16="http://schemas.microsoft.com/office/drawing/2014/main" id="{DD381F5D-E462-A9FF-950A-66D35362F78B}"/>
              </a:ext>
            </a:extLst>
          </p:cNvPr>
          <p:cNvGrpSpPr/>
          <p:nvPr/>
        </p:nvGrpSpPr>
        <p:grpSpPr>
          <a:xfrm>
            <a:off x="4286063" y="8910479"/>
            <a:ext cx="701847" cy="1411446"/>
            <a:chOff x="5350876" y="6674684"/>
            <a:chExt cx="701847" cy="1411446"/>
          </a:xfrm>
        </p:grpSpPr>
        <p:sp>
          <p:nvSpPr>
            <p:cNvPr id="33" name="矩形 32">
              <a:extLst>
                <a:ext uri="{FF2B5EF4-FFF2-40B4-BE49-F238E27FC236}">
                  <a16:creationId xmlns:a16="http://schemas.microsoft.com/office/drawing/2014/main" id="{6B8301E4-4895-D4FB-4F4E-2947F7E13C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2600" y="7162800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1</a:t>
              </a:r>
            </a:p>
          </p:txBody>
        </p:sp>
        <p:sp>
          <p:nvSpPr>
            <p:cNvPr id="34" name="矩形 33">
              <a:extLst>
                <a:ext uri="{FF2B5EF4-FFF2-40B4-BE49-F238E27FC236}">
                  <a16:creationId xmlns:a16="http://schemas.microsoft.com/office/drawing/2014/main" id="{E83B0C83-DA67-9C9C-EF8D-140B60B0A6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50876" y="6674684"/>
              <a:ext cx="49012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  <a:ea typeface="+mn-ea"/>
                </a:rPr>
                <a:t>1</a:t>
              </a:r>
            </a:p>
          </p:txBody>
        </p:sp>
      </p:grpSp>
      <p:sp>
        <p:nvSpPr>
          <p:cNvPr id="36" name="矩形 35">
            <a:extLst>
              <a:ext uri="{FF2B5EF4-FFF2-40B4-BE49-F238E27FC236}">
                <a16:creationId xmlns:a16="http://schemas.microsoft.com/office/drawing/2014/main" id="{A7B5D3B6-D2BE-6FD2-E9DA-FC530738DA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8601" y="9377868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7</a:t>
            </a:r>
          </a:p>
        </p:txBody>
      </p:sp>
      <p:grpSp>
        <p:nvGrpSpPr>
          <p:cNvPr id="37" name="组合 36">
            <a:extLst>
              <a:ext uri="{FF2B5EF4-FFF2-40B4-BE49-F238E27FC236}">
                <a16:creationId xmlns:a16="http://schemas.microsoft.com/office/drawing/2014/main" id="{D90164E1-0409-CFF3-CE43-039393B2A7BA}"/>
              </a:ext>
            </a:extLst>
          </p:cNvPr>
          <p:cNvGrpSpPr/>
          <p:nvPr/>
        </p:nvGrpSpPr>
        <p:grpSpPr>
          <a:xfrm>
            <a:off x="7847000" y="7755916"/>
            <a:ext cx="3471069" cy="1754326"/>
            <a:chOff x="4377531" y="6071390"/>
            <a:chExt cx="3471069" cy="1754326"/>
          </a:xfrm>
        </p:grpSpPr>
        <p:sp>
          <p:nvSpPr>
            <p:cNvPr id="38" name="矩形 37">
              <a:extLst>
                <a:ext uri="{FF2B5EF4-FFF2-40B4-BE49-F238E27FC236}">
                  <a16:creationId xmlns:a16="http://schemas.microsoft.com/office/drawing/2014/main" id="{BF944751-34E5-6FDB-0EA1-CE83BB272E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7067" y="6071390"/>
              <a:ext cx="3411533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  7 1 8</a:t>
              </a:r>
            </a:p>
            <a:p>
              <a:r>
                <a:rPr lang="zh-CN" altLang="en-US" sz="5400" b="1">
                  <a:latin typeface="+mn-ea"/>
                </a:rPr>
                <a:t>－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1 7 2</a:t>
              </a:r>
              <a:endParaRPr lang="zh-CN" altLang="en-US" sz="5400" b="1">
                <a:latin typeface="+mn-ea"/>
                <a:ea typeface="+mn-ea"/>
              </a:endParaRPr>
            </a:p>
          </p:txBody>
        </p:sp>
        <p:cxnSp>
          <p:nvCxnSpPr>
            <p:cNvPr id="39" name="直接连接符 38">
              <a:extLst>
                <a:ext uri="{FF2B5EF4-FFF2-40B4-BE49-F238E27FC236}">
                  <a16:creationId xmlns:a16="http://schemas.microsoft.com/office/drawing/2014/main" id="{8D061D3B-A046-69F8-6DCD-61A03F5AA16D}"/>
                </a:ext>
              </a:extLst>
            </p:cNvPr>
            <p:cNvCxnSpPr/>
            <p:nvPr/>
          </p:nvCxnSpPr>
          <p:spPr>
            <a:xfrm>
              <a:off x="4377531" y="7772400"/>
              <a:ext cx="3471069" cy="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0" name="矩形 39">
            <a:extLst>
              <a:ext uri="{FF2B5EF4-FFF2-40B4-BE49-F238E27FC236}">
                <a16:creationId xmlns:a16="http://schemas.microsoft.com/office/drawing/2014/main" id="{3290374F-41D7-75CA-175D-FEA9806899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3587" y="9425678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6</a:t>
            </a:r>
          </a:p>
        </p:txBody>
      </p:sp>
      <p:grpSp>
        <p:nvGrpSpPr>
          <p:cNvPr id="41" name="组合 40">
            <a:extLst>
              <a:ext uri="{FF2B5EF4-FFF2-40B4-BE49-F238E27FC236}">
                <a16:creationId xmlns:a16="http://schemas.microsoft.com/office/drawing/2014/main" id="{1BA197CE-34CC-4269-F56E-8E4FDDF67B1F}"/>
              </a:ext>
            </a:extLst>
          </p:cNvPr>
          <p:cNvGrpSpPr/>
          <p:nvPr/>
        </p:nvGrpSpPr>
        <p:grpSpPr>
          <a:xfrm>
            <a:off x="8970677" y="6949971"/>
            <a:ext cx="1101981" cy="3350365"/>
            <a:chOff x="4950742" y="4735765"/>
            <a:chExt cx="1101981" cy="3350365"/>
          </a:xfrm>
        </p:grpSpPr>
        <p:sp>
          <p:nvSpPr>
            <p:cNvPr id="42" name="矩形 41">
              <a:extLst>
                <a:ext uri="{FF2B5EF4-FFF2-40B4-BE49-F238E27FC236}">
                  <a16:creationId xmlns:a16="http://schemas.microsoft.com/office/drawing/2014/main" id="{EBE87BA3-694C-319B-33BA-EC63BBA2C8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2600" y="7162800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4</a:t>
              </a:r>
            </a:p>
          </p:txBody>
        </p:sp>
        <p:sp>
          <p:nvSpPr>
            <p:cNvPr id="43" name="矩形 42">
              <a:extLst>
                <a:ext uri="{FF2B5EF4-FFF2-40B4-BE49-F238E27FC236}">
                  <a16:creationId xmlns:a16="http://schemas.microsoft.com/office/drawing/2014/main" id="{20099462-1F7B-BADF-CC93-5548948B61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0742" y="4735765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600" b="1">
                  <a:solidFill>
                    <a:srgbClr val="FF0000"/>
                  </a:solidFill>
                  <a:latin typeface="+mn-ea"/>
                  <a:ea typeface="+mn-ea"/>
                </a:rPr>
                <a:t>.</a:t>
              </a:r>
            </a:p>
          </p:txBody>
        </p:sp>
      </p:grpSp>
      <p:sp>
        <p:nvSpPr>
          <p:cNvPr id="44" name="矩形 43">
            <a:extLst>
              <a:ext uri="{FF2B5EF4-FFF2-40B4-BE49-F238E27FC236}">
                <a16:creationId xmlns:a16="http://schemas.microsoft.com/office/drawing/2014/main" id="{BA477A43-2BCD-085C-DD65-FCB4BDF729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2401" y="9392856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5</a:t>
            </a:r>
          </a:p>
        </p:txBody>
      </p:sp>
      <p:grpSp>
        <p:nvGrpSpPr>
          <p:cNvPr id="46" name="组合 45">
            <a:extLst>
              <a:ext uri="{FF2B5EF4-FFF2-40B4-BE49-F238E27FC236}">
                <a16:creationId xmlns:a16="http://schemas.microsoft.com/office/drawing/2014/main" id="{9D1D8D19-1684-D40E-AC87-445BBF260D53}"/>
              </a:ext>
            </a:extLst>
          </p:cNvPr>
          <p:cNvGrpSpPr/>
          <p:nvPr/>
        </p:nvGrpSpPr>
        <p:grpSpPr>
          <a:xfrm>
            <a:off x="12816792" y="7738951"/>
            <a:ext cx="3471069" cy="1754326"/>
            <a:chOff x="4377531" y="6071390"/>
            <a:chExt cx="3471069" cy="1754326"/>
          </a:xfrm>
        </p:grpSpPr>
        <p:sp>
          <p:nvSpPr>
            <p:cNvPr id="47" name="矩形 46">
              <a:extLst>
                <a:ext uri="{FF2B5EF4-FFF2-40B4-BE49-F238E27FC236}">
                  <a16:creationId xmlns:a16="http://schemas.microsoft.com/office/drawing/2014/main" id="{0986A855-6ABB-3ED6-7F9C-423874DBE0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7067" y="6071390"/>
              <a:ext cx="3411533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  3 2 9</a:t>
              </a:r>
            </a:p>
            <a:p>
              <a:r>
                <a:rPr lang="zh-CN" altLang="en-US" sz="5400" b="1">
                  <a:latin typeface="+mn-ea"/>
                </a:rPr>
                <a:t>＋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3 3</a:t>
              </a:r>
              <a:r>
                <a:rPr lang="en-US" altLang="zh-CN" sz="5400" b="1">
                  <a:solidFill>
                    <a:srgbClr val="FF0000"/>
                  </a:solidFill>
                  <a:latin typeface="+mn-ea"/>
                  <a:ea typeface="+mn-ea"/>
                </a:rPr>
                <a:t> 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1</a:t>
              </a:r>
              <a:endParaRPr lang="zh-CN" altLang="en-US" sz="5400" b="1">
                <a:latin typeface="+mn-ea"/>
                <a:ea typeface="+mn-ea"/>
              </a:endParaRPr>
            </a:p>
          </p:txBody>
        </p:sp>
        <p:cxnSp>
          <p:nvCxnSpPr>
            <p:cNvPr id="48" name="直接连接符 47">
              <a:extLst>
                <a:ext uri="{FF2B5EF4-FFF2-40B4-BE49-F238E27FC236}">
                  <a16:creationId xmlns:a16="http://schemas.microsoft.com/office/drawing/2014/main" id="{2E17E3FD-603D-5026-6515-8C76BA916CDE}"/>
                </a:ext>
              </a:extLst>
            </p:cNvPr>
            <p:cNvCxnSpPr/>
            <p:nvPr/>
          </p:nvCxnSpPr>
          <p:spPr>
            <a:xfrm>
              <a:off x="4377531" y="7772400"/>
              <a:ext cx="3471069" cy="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0" name="文本框 49">
            <a:extLst>
              <a:ext uri="{FF2B5EF4-FFF2-40B4-BE49-F238E27FC236}">
                <a16:creationId xmlns:a16="http://schemas.microsoft.com/office/drawing/2014/main" id="{9E405C45-4C25-6B6E-EB84-09424952AE0F}"/>
              </a:ext>
            </a:extLst>
          </p:cNvPr>
          <p:cNvSpPr txBox="1"/>
          <p:nvPr/>
        </p:nvSpPr>
        <p:spPr>
          <a:xfrm>
            <a:off x="16251510" y="7724368"/>
            <a:ext cx="2037968" cy="95712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5400" b="1">
                <a:solidFill>
                  <a:srgbClr val="0000FF"/>
                </a:solidFill>
                <a:latin typeface="+mn-ea"/>
              </a:rPr>
              <a:t>验算：</a:t>
            </a:r>
          </a:p>
        </p:txBody>
      </p:sp>
      <p:grpSp>
        <p:nvGrpSpPr>
          <p:cNvPr id="51" name="组合 50">
            <a:extLst>
              <a:ext uri="{FF2B5EF4-FFF2-40B4-BE49-F238E27FC236}">
                <a16:creationId xmlns:a16="http://schemas.microsoft.com/office/drawing/2014/main" id="{E94DB9FA-3381-967C-1FBA-C16D0C8795F1}"/>
              </a:ext>
            </a:extLst>
          </p:cNvPr>
          <p:cNvGrpSpPr/>
          <p:nvPr/>
        </p:nvGrpSpPr>
        <p:grpSpPr>
          <a:xfrm>
            <a:off x="14359655" y="8908502"/>
            <a:ext cx="701847" cy="1411446"/>
            <a:chOff x="5350876" y="6674684"/>
            <a:chExt cx="701847" cy="1411446"/>
          </a:xfrm>
        </p:grpSpPr>
        <p:sp>
          <p:nvSpPr>
            <p:cNvPr id="52" name="矩形 51">
              <a:extLst>
                <a:ext uri="{FF2B5EF4-FFF2-40B4-BE49-F238E27FC236}">
                  <a16:creationId xmlns:a16="http://schemas.microsoft.com/office/drawing/2014/main" id="{5D366ED4-8582-68C4-510D-D4BA9D6413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2600" y="7162800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6</a:t>
              </a:r>
            </a:p>
          </p:txBody>
        </p:sp>
        <p:sp>
          <p:nvSpPr>
            <p:cNvPr id="53" name="矩形 52">
              <a:extLst>
                <a:ext uri="{FF2B5EF4-FFF2-40B4-BE49-F238E27FC236}">
                  <a16:creationId xmlns:a16="http://schemas.microsoft.com/office/drawing/2014/main" id="{D5C5758B-3FC5-E5DE-A2C3-B60AE17BC8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50876" y="6674684"/>
              <a:ext cx="49012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zh-CN" sz="3200" b="1">
                <a:solidFill>
                  <a:srgbClr val="00000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54" name="矩形 53">
            <a:extLst>
              <a:ext uri="{FF2B5EF4-FFF2-40B4-BE49-F238E27FC236}">
                <a16:creationId xmlns:a16="http://schemas.microsoft.com/office/drawing/2014/main" id="{F11E923C-C77E-4375-621F-54E0ECC3C0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62193" y="9375891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6</a:t>
            </a:r>
          </a:p>
        </p:txBody>
      </p:sp>
      <p:grpSp>
        <p:nvGrpSpPr>
          <p:cNvPr id="55" name="组合 54">
            <a:extLst>
              <a:ext uri="{FF2B5EF4-FFF2-40B4-BE49-F238E27FC236}">
                <a16:creationId xmlns:a16="http://schemas.microsoft.com/office/drawing/2014/main" id="{315F1514-AFE8-2350-2771-6F4387C43DC2}"/>
              </a:ext>
            </a:extLst>
          </p:cNvPr>
          <p:cNvGrpSpPr/>
          <p:nvPr/>
        </p:nvGrpSpPr>
        <p:grpSpPr>
          <a:xfrm>
            <a:off x="18044824" y="7738951"/>
            <a:ext cx="3471069" cy="1754326"/>
            <a:chOff x="4377531" y="6071390"/>
            <a:chExt cx="3471069" cy="1754326"/>
          </a:xfrm>
        </p:grpSpPr>
        <p:sp>
          <p:nvSpPr>
            <p:cNvPr id="56" name="矩形 55">
              <a:extLst>
                <a:ext uri="{FF2B5EF4-FFF2-40B4-BE49-F238E27FC236}">
                  <a16:creationId xmlns:a16="http://schemas.microsoft.com/office/drawing/2014/main" id="{9C8C9B4C-4F00-3B1C-85E4-70B9A7C8EA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7067" y="6071390"/>
              <a:ext cx="3411533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  6 6 0</a:t>
              </a:r>
            </a:p>
            <a:p>
              <a:r>
                <a:rPr lang="zh-CN" altLang="en-US" sz="5400" b="1">
                  <a:latin typeface="+mn-ea"/>
                </a:rPr>
                <a:t>－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3 3 1</a:t>
              </a:r>
              <a:endParaRPr lang="zh-CN" altLang="en-US" sz="5400" b="1">
                <a:latin typeface="+mn-ea"/>
                <a:ea typeface="+mn-ea"/>
              </a:endParaRPr>
            </a:p>
          </p:txBody>
        </p:sp>
        <p:cxnSp>
          <p:nvCxnSpPr>
            <p:cNvPr id="57" name="直接连接符 56">
              <a:extLst>
                <a:ext uri="{FF2B5EF4-FFF2-40B4-BE49-F238E27FC236}">
                  <a16:creationId xmlns:a16="http://schemas.microsoft.com/office/drawing/2014/main" id="{A36986CF-ED81-FDB8-B1A3-CDF2969796BA}"/>
                </a:ext>
              </a:extLst>
            </p:cNvPr>
            <p:cNvCxnSpPr/>
            <p:nvPr/>
          </p:nvCxnSpPr>
          <p:spPr>
            <a:xfrm>
              <a:off x="4377531" y="7772400"/>
              <a:ext cx="3471069" cy="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9" name="组合 58">
            <a:extLst>
              <a:ext uri="{FF2B5EF4-FFF2-40B4-BE49-F238E27FC236}">
                <a16:creationId xmlns:a16="http://schemas.microsoft.com/office/drawing/2014/main" id="{C4F24584-F99F-BBB7-5A87-05EB7B4983DA}"/>
              </a:ext>
            </a:extLst>
          </p:cNvPr>
          <p:cNvGrpSpPr/>
          <p:nvPr/>
        </p:nvGrpSpPr>
        <p:grpSpPr>
          <a:xfrm>
            <a:off x="19179363" y="6957335"/>
            <a:ext cx="1186579" cy="3346447"/>
            <a:chOff x="4643808" y="4760094"/>
            <a:chExt cx="1186579" cy="3346447"/>
          </a:xfrm>
        </p:grpSpPr>
        <p:sp>
          <p:nvSpPr>
            <p:cNvPr id="60" name="矩形 59">
              <a:extLst>
                <a:ext uri="{FF2B5EF4-FFF2-40B4-BE49-F238E27FC236}">
                  <a16:creationId xmlns:a16="http://schemas.microsoft.com/office/drawing/2014/main" id="{9DDE3A21-2E7C-06AD-426A-20E2309A0E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0264" y="7183211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2</a:t>
              </a:r>
            </a:p>
          </p:txBody>
        </p:sp>
        <p:sp>
          <p:nvSpPr>
            <p:cNvPr id="61" name="矩形 60">
              <a:extLst>
                <a:ext uri="{FF2B5EF4-FFF2-40B4-BE49-F238E27FC236}">
                  <a16:creationId xmlns:a16="http://schemas.microsoft.com/office/drawing/2014/main" id="{4288540A-C11D-6426-38D4-DBB42D3F4E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3808" y="4760094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zh-CN" sz="6600" b="1">
                <a:solidFill>
                  <a:srgbClr val="00000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62" name="矩形 61">
            <a:extLst>
              <a:ext uri="{FF2B5EF4-FFF2-40B4-BE49-F238E27FC236}">
                <a16:creationId xmlns:a16="http://schemas.microsoft.com/office/drawing/2014/main" id="{65D8C078-AFBC-A72D-3D88-CD5C7FB5D1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0226" y="9375891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3</a:t>
            </a:r>
          </a:p>
        </p:txBody>
      </p:sp>
      <p:grpSp>
        <p:nvGrpSpPr>
          <p:cNvPr id="63" name="组合 62">
            <a:extLst>
              <a:ext uri="{FF2B5EF4-FFF2-40B4-BE49-F238E27FC236}">
                <a16:creationId xmlns:a16="http://schemas.microsoft.com/office/drawing/2014/main" id="{22C5B7F2-F862-0D98-F827-B84916D97E06}"/>
              </a:ext>
            </a:extLst>
          </p:cNvPr>
          <p:cNvGrpSpPr/>
          <p:nvPr/>
        </p:nvGrpSpPr>
        <p:grpSpPr>
          <a:xfrm>
            <a:off x="15044796" y="8905429"/>
            <a:ext cx="701847" cy="1411446"/>
            <a:chOff x="5350876" y="6674684"/>
            <a:chExt cx="701847" cy="1411446"/>
          </a:xfrm>
        </p:grpSpPr>
        <p:sp>
          <p:nvSpPr>
            <p:cNvPr id="64" name="矩形 63">
              <a:extLst>
                <a:ext uri="{FF2B5EF4-FFF2-40B4-BE49-F238E27FC236}">
                  <a16:creationId xmlns:a16="http://schemas.microsoft.com/office/drawing/2014/main" id="{2A3A0EF0-3D6B-F03B-A2B0-A3A07F93FD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2600" y="7162800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0</a:t>
              </a:r>
            </a:p>
          </p:txBody>
        </p:sp>
        <p:sp>
          <p:nvSpPr>
            <p:cNvPr id="65" name="矩形 64">
              <a:extLst>
                <a:ext uri="{FF2B5EF4-FFF2-40B4-BE49-F238E27FC236}">
                  <a16:creationId xmlns:a16="http://schemas.microsoft.com/office/drawing/2014/main" id="{7BB88243-FDB8-73BF-2A85-A6C94C2BF9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50876" y="6674684"/>
              <a:ext cx="49012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  <a:ea typeface="+mn-ea"/>
                </a:rPr>
                <a:t>1</a:t>
              </a:r>
            </a:p>
          </p:txBody>
        </p:sp>
      </p:grpSp>
      <p:grpSp>
        <p:nvGrpSpPr>
          <p:cNvPr id="66" name="组合 65">
            <a:extLst>
              <a:ext uri="{FF2B5EF4-FFF2-40B4-BE49-F238E27FC236}">
                <a16:creationId xmlns:a16="http://schemas.microsoft.com/office/drawing/2014/main" id="{44198625-0219-17B7-5983-FB763C8D9529}"/>
              </a:ext>
            </a:extLst>
          </p:cNvPr>
          <p:cNvGrpSpPr/>
          <p:nvPr/>
        </p:nvGrpSpPr>
        <p:grpSpPr>
          <a:xfrm>
            <a:off x="19865612" y="6949971"/>
            <a:ext cx="1165026" cy="3346447"/>
            <a:chOff x="4665361" y="4760094"/>
            <a:chExt cx="1165026" cy="3346447"/>
          </a:xfrm>
        </p:grpSpPr>
        <p:sp>
          <p:nvSpPr>
            <p:cNvPr id="67" name="矩形 66">
              <a:extLst>
                <a:ext uri="{FF2B5EF4-FFF2-40B4-BE49-F238E27FC236}">
                  <a16:creationId xmlns:a16="http://schemas.microsoft.com/office/drawing/2014/main" id="{40D98C3F-A7F1-DAA3-C126-6E400274D3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0264" y="7183211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9</a:t>
              </a:r>
            </a:p>
          </p:txBody>
        </p:sp>
        <p:sp>
          <p:nvSpPr>
            <p:cNvPr id="68" name="矩形 67">
              <a:extLst>
                <a:ext uri="{FF2B5EF4-FFF2-40B4-BE49-F238E27FC236}">
                  <a16:creationId xmlns:a16="http://schemas.microsoft.com/office/drawing/2014/main" id="{0AA96F82-D6A0-8452-D540-08C3DFC9AF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5361" y="4760094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600" b="1">
                  <a:solidFill>
                    <a:srgbClr val="FF0000"/>
                  </a:solidFill>
                  <a:latin typeface="+mn-ea"/>
                  <a:ea typeface="+mn-ea"/>
                </a:rPr>
                <a:t>.</a:t>
              </a:r>
            </a:p>
          </p:txBody>
        </p:sp>
      </p:grpSp>
      <p:sp>
        <p:nvSpPr>
          <p:cNvPr id="69" name="矩形 68">
            <a:extLst>
              <a:ext uri="{FF2B5EF4-FFF2-40B4-BE49-F238E27FC236}">
                <a16:creationId xmlns:a16="http://schemas.microsoft.com/office/drawing/2014/main" id="{8172960F-756D-3F81-28A6-5A6A386E8C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84432" y="4709143"/>
            <a:ext cx="123303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</a:rPr>
              <a:t>660</a:t>
            </a:r>
            <a:endParaRPr lang="zh-CN" altLang="en-US" sz="5400" b="1">
              <a:solidFill>
                <a:srgbClr val="0000FF"/>
              </a:solidFill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00218403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4" grpId="1"/>
      <p:bldP spid="19" grpId="0"/>
      <p:bldP spid="23" grpId="0"/>
      <p:bldP spid="25" grpId="0"/>
      <p:bldP spid="36" grpId="0"/>
      <p:bldP spid="40" grpId="0"/>
      <p:bldP spid="44" grpId="0"/>
      <p:bldP spid="50" grpId="0"/>
      <p:bldP spid="54" grpId="0"/>
      <p:bldP spid="62" grpId="0"/>
      <p:bldP spid="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181E8D11-7C80-037F-5B23-27F2F58B49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9" name="文本框 28">
            <a:extLst>
              <a:ext uri="{FF2B5EF4-FFF2-40B4-BE49-F238E27FC236}">
                <a16:creationId xmlns:a16="http://schemas.microsoft.com/office/drawing/2014/main" id="{E5595E0D-6D37-D681-F2E5-5B8339F557FF}"/>
              </a:ext>
            </a:extLst>
          </p:cNvPr>
          <p:cNvSpPr txBox="1"/>
          <p:nvPr/>
        </p:nvSpPr>
        <p:spPr bwMode="auto">
          <a:xfrm>
            <a:off x="3555486" y="2795012"/>
            <a:ext cx="17891179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甲地和乙地相距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345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千米，吴叔叔开车从甲地去往乙地，已经行驶了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129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千米，吴叔叔还需要行驶多少千米？</a:t>
            </a: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5C044431-928A-517B-81AA-20EB1382AD4B}"/>
              </a:ext>
            </a:extLst>
          </p:cNvPr>
          <p:cNvSpPr txBox="1"/>
          <p:nvPr/>
        </p:nvSpPr>
        <p:spPr bwMode="auto">
          <a:xfrm>
            <a:off x="6949656" y="6337644"/>
            <a:ext cx="11947944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345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－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129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216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（千米）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答：吴叔叔还需要行驶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216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千米。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283FD8D8-BF9C-E443-562D-70493912AC5E}"/>
              </a:ext>
            </a:extLst>
          </p:cNvPr>
          <p:cNvSpPr txBox="1"/>
          <p:nvPr/>
        </p:nvSpPr>
        <p:spPr bwMode="auto">
          <a:xfrm>
            <a:off x="4343400" y="5193548"/>
            <a:ext cx="17217568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解题分析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】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总路程－已经行驶的路程＝剩下的路程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36" name="图片 35">
            <a:extLst>
              <a:ext uri="{FF2B5EF4-FFF2-40B4-BE49-F238E27FC236}">
                <a16:creationId xmlns:a16="http://schemas.microsoft.com/office/drawing/2014/main" id="{C154CD50-5AD9-168F-E995-716ED6E92A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431406AB-766A-4299-228F-951BB45017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315595" y="9240713"/>
            <a:ext cx="3094605" cy="3637087"/>
          </a:xfrm>
          <a:prstGeom prst="rect">
            <a:avLst/>
          </a:prstGeom>
        </p:spPr>
      </p:pic>
      <p:grpSp>
        <p:nvGrpSpPr>
          <p:cNvPr id="31" name="组合 30">
            <a:extLst>
              <a:ext uri="{FF2B5EF4-FFF2-40B4-BE49-F238E27FC236}">
                <a16:creationId xmlns:a16="http://schemas.microsoft.com/office/drawing/2014/main" id="{06AA7CE2-0925-0B7D-D93F-7D3B6DB01014}"/>
              </a:ext>
            </a:extLst>
          </p:cNvPr>
          <p:cNvGrpSpPr/>
          <p:nvPr/>
        </p:nvGrpSpPr>
        <p:grpSpPr>
          <a:xfrm>
            <a:off x="5486400" y="8914439"/>
            <a:ext cx="15466278" cy="3751511"/>
            <a:chOff x="-1723170" y="2796370"/>
            <a:chExt cx="7522148" cy="816310"/>
          </a:xfrm>
        </p:grpSpPr>
        <p:sp>
          <p:nvSpPr>
            <p:cNvPr id="32" name="圆角矩形标注 8">
              <a:extLst>
                <a:ext uri="{FF2B5EF4-FFF2-40B4-BE49-F238E27FC236}">
                  <a16:creationId xmlns:a16="http://schemas.microsoft.com/office/drawing/2014/main" id="{C0510780-5F49-EBDF-AF0D-E8ACF5354FFD}"/>
                </a:ext>
              </a:extLst>
            </p:cNvPr>
            <p:cNvSpPr/>
            <p:nvPr/>
          </p:nvSpPr>
          <p:spPr>
            <a:xfrm>
              <a:off x="-1723170" y="2821268"/>
              <a:ext cx="7522148" cy="791412"/>
            </a:xfrm>
            <a:prstGeom prst="wedgeRoundRectCallout">
              <a:avLst>
                <a:gd name="adj1" fmla="val -55511"/>
                <a:gd name="adj2" fmla="val -7353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33" name="矩形 9">
              <a:extLst>
                <a:ext uri="{FF2B5EF4-FFF2-40B4-BE49-F238E27FC236}">
                  <a16:creationId xmlns:a16="http://schemas.microsoft.com/office/drawing/2014/main" id="{601C4E78-4743-BA2A-3BB7-7AB492BA14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1593459" y="2796370"/>
              <a:ext cx="7244195" cy="791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已知两个数的和与其中一个加数，求另一个加数，用</a:t>
              </a:r>
              <a:r>
                <a:rPr lang="zh-CN" altLang="en-US" sz="5400" b="1">
                  <a:solidFill>
                    <a:srgbClr val="0000FF"/>
                  </a:solidFill>
                  <a:highlight>
                    <a:srgbClr val="FFFF00"/>
                  </a:highlight>
                  <a:latin typeface="+mj-ea"/>
                  <a:sym typeface="Arial" pitchFamily="34" charset="0"/>
                </a:rPr>
                <a:t>减法</a:t>
              </a: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。</a:t>
              </a:r>
            </a:p>
            <a:p>
              <a:pPr>
                <a:lnSpc>
                  <a:spcPct val="150000"/>
                </a:lnSpc>
                <a:spcBef>
                  <a:spcPct val="0"/>
                </a:spcBef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差＝被减数－减数。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7110773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82B94C4E-44F9-431B-50D7-AA72D64FE5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4455114E-B471-AA8F-2166-5288063521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grpSp>
        <p:nvGrpSpPr>
          <p:cNvPr id="12" name="组合 11">
            <a:extLst>
              <a:ext uri="{FF2B5EF4-FFF2-40B4-BE49-F238E27FC236}">
                <a16:creationId xmlns:a16="http://schemas.microsoft.com/office/drawing/2014/main" id="{17A72808-776A-A23E-E14E-CBBA2969DC2B}"/>
              </a:ext>
            </a:extLst>
          </p:cNvPr>
          <p:cNvGrpSpPr/>
          <p:nvPr/>
        </p:nvGrpSpPr>
        <p:grpSpPr>
          <a:xfrm>
            <a:off x="5181600" y="5081825"/>
            <a:ext cx="12801600" cy="1371598"/>
            <a:chOff x="826135" y="3004128"/>
            <a:chExt cx="7148343" cy="299925"/>
          </a:xfrm>
        </p:grpSpPr>
        <p:sp>
          <p:nvSpPr>
            <p:cNvPr id="21" name="圆角矩形标注 8">
              <a:extLst>
                <a:ext uri="{FF2B5EF4-FFF2-40B4-BE49-F238E27FC236}">
                  <a16:creationId xmlns:a16="http://schemas.microsoft.com/office/drawing/2014/main" id="{63EB9056-7D39-C8D3-EC32-5D951D693632}"/>
                </a:ext>
              </a:extLst>
            </p:cNvPr>
            <p:cNvSpPr/>
            <p:nvPr/>
          </p:nvSpPr>
          <p:spPr>
            <a:xfrm>
              <a:off x="826135" y="3017549"/>
              <a:ext cx="7148343" cy="286504"/>
            </a:xfrm>
            <a:prstGeom prst="wedgeRoundRectCallout">
              <a:avLst>
                <a:gd name="adj1" fmla="val -54687"/>
                <a:gd name="adj2" fmla="val 16925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4" name="矩形 9">
              <a:extLst>
                <a:ext uri="{FF2B5EF4-FFF2-40B4-BE49-F238E27FC236}">
                  <a16:creationId xmlns:a16="http://schemas.microsoft.com/office/drawing/2014/main" id="{AB45FA84-ED6B-51DB-CCAD-707D00B0CF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3138" y="3004128"/>
              <a:ext cx="7001340" cy="250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如果知道被减数和差，可以求出减数吗？</a:t>
              </a:r>
            </a:p>
          </p:txBody>
        </p:sp>
      </p:grpSp>
      <p:grpSp>
        <p:nvGrpSpPr>
          <p:cNvPr id="29" name="组合 28">
            <a:extLst>
              <a:ext uri="{FF2B5EF4-FFF2-40B4-BE49-F238E27FC236}">
                <a16:creationId xmlns:a16="http://schemas.microsoft.com/office/drawing/2014/main" id="{C8C3D1BA-5F87-7104-F816-024E273423A0}"/>
              </a:ext>
            </a:extLst>
          </p:cNvPr>
          <p:cNvGrpSpPr/>
          <p:nvPr/>
        </p:nvGrpSpPr>
        <p:grpSpPr>
          <a:xfrm>
            <a:off x="8116980" y="1799594"/>
            <a:ext cx="7908227" cy="2854235"/>
            <a:chOff x="5943600" y="3317965"/>
            <a:chExt cx="7908227" cy="2854235"/>
          </a:xfrm>
        </p:grpSpPr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38630185-F244-B88C-2AC8-1717F5AFFC50}"/>
                </a:ext>
              </a:extLst>
            </p:cNvPr>
            <p:cNvSpPr/>
            <p:nvPr/>
          </p:nvSpPr>
          <p:spPr>
            <a:xfrm>
              <a:off x="5943600" y="3317965"/>
              <a:ext cx="7908227" cy="285423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31" name="文本框 30">
              <a:extLst>
                <a:ext uri="{FF2B5EF4-FFF2-40B4-BE49-F238E27FC236}">
                  <a16:creationId xmlns:a16="http://schemas.microsoft.com/office/drawing/2014/main" id="{99782AFB-CD2A-DFFD-B082-4129BA92A220}"/>
                </a:ext>
              </a:extLst>
            </p:cNvPr>
            <p:cNvSpPr txBox="1"/>
            <p:nvPr/>
          </p:nvSpPr>
          <p:spPr bwMode="auto">
            <a:xfrm>
              <a:off x="6248400" y="3516552"/>
              <a:ext cx="7603427" cy="23905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zh-CN" altLang="en-US" sz="5400" b="1">
                  <a:ln w="18415" cmpd="sng">
                    <a:noFill/>
                    <a:prstDash val="solid"/>
                  </a:ln>
                  <a:solidFill>
                    <a:srgbClr val="0000FF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减法各部分间的关系：</a:t>
              </a:r>
              <a:endPara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  <a:p>
              <a:pPr>
                <a:lnSpc>
                  <a:spcPct val="150000"/>
                </a:lnSpc>
                <a:defRPr/>
              </a:pPr>
              <a:r>
                <a:rPr lang="zh-CN" altLang="en-US" sz="5400" b="1">
                  <a:ln w="18415" cmpd="sng">
                    <a:noFill/>
                    <a:prstDash val="solid"/>
                  </a:ln>
                  <a:solidFill>
                    <a:srgbClr val="FF0000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差＝被减数－减数</a:t>
              </a:r>
            </a:p>
          </p:txBody>
        </p:sp>
      </p:grpSp>
      <p:grpSp>
        <p:nvGrpSpPr>
          <p:cNvPr id="46" name="组合 45">
            <a:extLst>
              <a:ext uri="{FF2B5EF4-FFF2-40B4-BE49-F238E27FC236}">
                <a16:creationId xmlns:a16="http://schemas.microsoft.com/office/drawing/2014/main" id="{3633D5B8-7953-C1C7-6642-F3996F38CEFA}"/>
              </a:ext>
            </a:extLst>
          </p:cNvPr>
          <p:cNvGrpSpPr/>
          <p:nvPr/>
        </p:nvGrpSpPr>
        <p:grpSpPr>
          <a:xfrm>
            <a:off x="5029200" y="8888840"/>
            <a:ext cx="12801600" cy="1371598"/>
            <a:chOff x="826135" y="3004128"/>
            <a:chExt cx="7148343" cy="299925"/>
          </a:xfrm>
        </p:grpSpPr>
        <p:sp>
          <p:nvSpPr>
            <p:cNvPr id="47" name="圆角矩形标注 8">
              <a:extLst>
                <a:ext uri="{FF2B5EF4-FFF2-40B4-BE49-F238E27FC236}">
                  <a16:creationId xmlns:a16="http://schemas.microsoft.com/office/drawing/2014/main" id="{03B883F8-5FE3-B9CA-1D57-9D64CD2C26F6}"/>
                </a:ext>
              </a:extLst>
            </p:cNvPr>
            <p:cNvSpPr/>
            <p:nvPr/>
          </p:nvSpPr>
          <p:spPr>
            <a:xfrm>
              <a:off x="826135" y="3017549"/>
              <a:ext cx="7148343" cy="286504"/>
            </a:xfrm>
            <a:prstGeom prst="wedgeRoundRectCallout">
              <a:avLst>
                <a:gd name="adj1" fmla="val -54390"/>
                <a:gd name="adj2" fmla="val 16924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48" name="矩形 9">
              <a:extLst>
                <a:ext uri="{FF2B5EF4-FFF2-40B4-BE49-F238E27FC236}">
                  <a16:creationId xmlns:a16="http://schemas.microsoft.com/office/drawing/2014/main" id="{2FA09D99-D4B6-0B85-790A-B39ECD357E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3138" y="3004128"/>
              <a:ext cx="7001340" cy="250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如果知道减数和差，可以求出被减数吗？</a:t>
              </a:r>
            </a:p>
          </p:txBody>
        </p:sp>
      </p:grpSp>
      <p:pic>
        <p:nvPicPr>
          <p:cNvPr id="3" name="图片 4">
            <a:extLst>
              <a:ext uri="{FF2B5EF4-FFF2-40B4-BE49-F238E27FC236}">
                <a16:creationId xmlns:a16="http://schemas.microsoft.com/office/drawing/2014/main" id="{E571CB40-DD2F-1F50-4A14-026E201282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593" b="37947"/>
          <a:stretch>
            <a:fillRect/>
          </a:stretch>
        </p:blipFill>
        <p:spPr bwMode="auto">
          <a:xfrm flipH="1">
            <a:off x="2381850" y="5254343"/>
            <a:ext cx="1941507" cy="307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图片 4">
            <a:extLst>
              <a:ext uri="{FF2B5EF4-FFF2-40B4-BE49-F238E27FC236}">
                <a16:creationId xmlns:a16="http://schemas.microsoft.com/office/drawing/2014/main" id="{70E4AF21-CCDD-0007-6801-0EC571BF03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593" b="37947"/>
          <a:stretch>
            <a:fillRect/>
          </a:stretch>
        </p:blipFill>
        <p:spPr bwMode="auto">
          <a:xfrm flipH="1">
            <a:off x="2381850" y="9061358"/>
            <a:ext cx="1941507" cy="307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BD9EBE12-63BB-5C4E-E10F-B424ECBFEE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739"/>
          <a:stretch>
            <a:fillRect/>
          </a:stretch>
        </p:blipFill>
        <p:spPr>
          <a:xfrm flipH="1">
            <a:off x="19943376" y="6440497"/>
            <a:ext cx="2632845" cy="2640825"/>
          </a:xfrm>
          <a:prstGeom prst="rect">
            <a:avLst/>
          </a:prstGeom>
        </p:spPr>
      </p:pic>
      <p:grpSp>
        <p:nvGrpSpPr>
          <p:cNvPr id="33" name="组合 32">
            <a:extLst>
              <a:ext uri="{FF2B5EF4-FFF2-40B4-BE49-F238E27FC236}">
                <a16:creationId xmlns:a16="http://schemas.microsoft.com/office/drawing/2014/main" id="{C0AF4B95-5534-1409-1F6D-2D64FDA0F510}"/>
              </a:ext>
            </a:extLst>
          </p:cNvPr>
          <p:cNvGrpSpPr/>
          <p:nvPr/>
        </p:nvGrpSpPr>
        <p:grpSpPr>
          <a:xfrm>
            <a:off x="13559655" y="7069376"/>
            <a:ext cx="6248402" cy="1263582"/>
            <a:chOff x="13325091" y="9225706"/>
            <a:chExt cx="6248402" cy="1263582"/>
          </a:xfrm>
        </p:grpSpPr>
        <p:sp>
          <p:nvSpPr>
            <p:cNvPr id="5" name="圆角矩形标注 8">
              <a:extLst>
                <a:ext uri="{FF2B5EF4-FFF2-40B4-BE49-F238E27FC236}">
                  <a16:creationId xmlns:a16="http://schemas.microsoft.com/office/drawing/2014/main" id="{2FCC19A1-8960-E278-838C-2DD2AC369387}"/>
                </a:ext>
              </a:extLst>
            </p:cNvPr>
            <p:cNvSpPr/>
            <p:nvPr/>
          </p:nvSpPr>
          <p:spPr bwMode="auto">
            <a:xfrm>
              <a:off x="13325091" y="9345192"/>
              <a:ext cx="6178805" cy="1144096"/>
            </a:xfrm>
            <a:prstGeom prst="wedgeRoundRectCallout">
              <a:avLst>
                <a:gd name="adj1" fmla="val 58042"/>
                <a:gd name="adj2" fmla="val -35304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39509348-41D3-0DC3-63D7-B39803F1DF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88490" y="9225706"/>
              <a:ext cx="5985003" cy="1144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减数＝被减数－差</a:t>
              </a:r>
            </a:p>
          </p:txBody>
        </p:sp>
      </p:grpSp>
      <p:pic>
        <p:nvPicPr>
          <p:cNvPr id="10" name="图片 9">
            <a:extLst>
              <a:ext uri="{FF2B5EF4-FFF2-40B4-BE49-F238E27FC236}">
                <a16:creationId xmlns:a16="http://schemas.microsoft.com/office/drawing/2014/main" id="{0446657A-4B5B-6E2C-F2C2-6FE133C644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83"/>
          <a:stretch>
            <a:fillRect/>
          </a:stretch>
        </p:blipFill>
        <p:spPr>
          <a:xfrm flipH="1">
            <a:off x="19849458" y="10262220"/>
            <a:ext cx="2613501" cy="2611409"/>
          </a:xfrm>
          <a:prstGeom prst="rect">
            <a:avLst/>
          </a:prstGeom>
        </p:spPr>
      </p:pic>
      <p:grpSp>
        <p:nvGrpSpPr>
          <p:cNvPr id="42" name="组合 41">
            <a:extLst>
              <a:ext uri="{FF2B5EF4-FFF2-40B4-BE49-F238E27FC236}">
                <a16:creationId xmlns:a16="http://schemas.microsoft.com/office/drawing/2014/main" id="{1D495D1F-130B-C96D-699C-8B2855F23D30}"/>
              </a:ext>
            </a:extLst>
          </p:cNvPr>
          <p:cNvGrpSpPr/>
          <p:nvPr/>
        </p:nvGrpSpPr>
        <p:grpSpPr>
          <a:xfrm>
            <a:off x="13407255" y="10876391"/>
            <a:ext cx="6248402" cy="1263582"/>
            <a:chOff x="13325091" y="9225706"/>
            <a:chExt cx="6248402" cy="1263582"/>
          </a:xfrm>
        </p:grpSpPr>
        <p:sp>
          <p:nvSpPr>
            <p:cNvPr id="43" name="圆角矩形标注 8">
              <a:extLst>
                <a:ext uri="{FF2B5EF4-FFF2-40B4-BE49-F238E27FC236}">
                  <a16:creationId xmlns:a16="http://schemas.microsoft.com/office/drawing/2014/main" id="{C7E750B8-A8CA-9B8B-CC20-37AA87B24838}"/>
                </a:ext>
              </a:extLst>
            </p:cNvPr>
            <p:cNvSpPr/>
            <p:nvPr/>
          </p:nvSpPr>
          <p:spPr bwMode="auto">
            <a:xfrm>
              <a:off x="13325091" y="9345192"/>
              <a:ext cx="6178805" cy="1144096"/>
            </a:xfrm>
            <a:prstGeom prst="wedgeRoundRectCallout">
              <a:avLst>
                <a:gd name="adj1" fmla="val 58042"/>
                <a:gd name="adj2" fmla="val -33639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44" name="矩形 43">
              <a:extLst>
                <a:ext uri="{FF2B5EF4-FFF2-40B4-BE49-F238E27FC236}">
                  <a16:creationId xmlns:a16="http://schemas.microsoft.com/office/drawing/2014/main" id="{63309489-07C3-B009-A8C2-8D4636F9D0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88490" y="9225706"/>
              <a:ext cx="5985003" cy="1144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被减数＝减数＋差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1767426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29">
            <a:extLst>
              <a:ext uri="{FF2B5EF4-FFF2-40B4-BE49-F238E27FC236}">
                <a16:creationId xmlns:a16="http://schemas.microsoft.com/office/drawing/2014/main" id="{B62F88B9-96B6-8B2A-5FA5-83D2DB5C71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80"/>
            <a:ext cx="24384000" cy="137160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B7B0E7C8-DBE5-54CD-1B7E-3E6E63B96440}"/>
              </a:ext>
            </a:extLst>
          </p:cNvPr>
          <p:cNvSpPr/>
          <p:nvPr/>
        </p:nvSpPr>
        <p:spPr>
          <a:xfrm>
            <a:off x="2656437" y="6155900"/>
            <a:ext cx="9017928" cy="5731291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20067448-6219-83B8-B6AD-1F64227315B5}"/>
              </a:ext>
            </a:extLst>
          </p:cNvPr>
          <p:cNvSpPr/>
          <p:nvPr/>
        </p:nvSpPr>
        <p:spPr>
          <a:xfrm>
            <a:off x="12546672" y="6170010"/>
            <a:ext cx="9017928" cy="5731291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/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EAD7F64B-436D-3119-52F6-03DA8EF3AF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1" name="图片 30">
            <a:extLst>
              <a:ext uri="{FF2B5EF4-FFF2-40B4-BE49-F238E27FC236}">
                <a16:creationId xmlns:a16="http://schemas.microsoft.com/office/drawing/2014/main" id="{7AD81549-B84F-C0D5-097C-29C3FFAC6F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sp>
        <p:nvSpPr>
          <p:cNvPr id="32" name="文本框 31">
            <a:extLst>
              <a:ext uri="{FF2B5EF4-FFF2-40B4-BE49-F238E27FC236}">
                <a16:creationId xmlns:a16="http://schemas.microsoft.com/office/drawing/2014/main" id="{0D11E6FB-C2B6-4EC8-F151-64FFE4DC8CEC}"/>
              </a:ext>
            </a:extLst>
          </p:cNvPr>
          <p:cNvSpPr txBox="1"/>
          <p:nvPr/>
        </p:nvSpPr>
        <p:spPr bwMode="auto">
          <a:xfrm>
            <a:off x="3733800" y="3657600"/>
            <a:ext cx="147066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计算下面各题，并验算。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atin typeface="+mn-ea"/>
              </a:rPr>
              <a:t>    892</a:t>
            </a:r>
            <a:r>
              <a:rPr lang="zh-CN" altLang="en-US" sz="5400" b="1">
                <a:latin typeface="+mn-ea"/>
              </a:rPr>
              <a:t>－</a:t>
            </a:r>
            <a:r>
              <a:rPr lang="en-US" altLang="zh-CN" sz="5400" b="1">
                <a:latin typeface="+mn-ea"/>
              </a:rPr>
              <a:t>576</a:t>
            </a:r>
            <a:r>
              <a:rPr lang="zh-CN" altLang="en-US" sz="5400" b="1">
                <a:latin typeface="+mn-ea"/>
              </a:rPr>
              <a:t>＝</a:t>
            </a:r>
            <a:r>
              <a:rPr lang="en-US" altLang="zh-CN" sz="5400" b="1">
                <a:latin typeface="+mn-ea"/>
              </a:rPr>
              <a:t>                324</a:t>
            </a:r>
            <a:r>
              <a:rPr lang="zh-CN" altLang="en-US" sz="5400" b="1">
                <a:latin typeface="+mn-ea"/>
              </a:rPr>
              <a:t>－</a:t>
            </a:r>
            <a:r>
              <a:rPr lang="en-US" altLang="zh-CN" sz="5400" b="1">
                <a:latin typeface="+mn-ea"/>
              </a:rPr>
              <a:t>169</a:t>
            </a:r>
            <a:r>
              <a:rPr lang="zh-CN" altLang="en-US" sz="5400" b="1">
                <a:latin typeface="+mn-ea"/>
              </a:rPr>
              <a:t>＝</a:t>
            </a:r>
          </a:p>
        </p:txBody>
      </p:sp>
      <p:sp>
        <p:nvSpPr>
          <p:cNvPr id="33" name="矩形 32">
            <a:extLst>
              <a:ext uri="{FF2B5EF4-FFF2-40B4-BE49-F238E27FC236}">
                <a16:creationId xmlns:a16="http://schemas.microsoft.com/office/drawing/2014/main" id="{BAA3D370-5A77-D3E4-90D9-26065DA114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86800" y="5088284"/>
            <a:ext cx="123303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</a:rPr>
              <a:t>317</a:t>
            </a:r>
            <a:endParaRPr lang="zh-CN" altLang="en-US" sz="5400" b="1">
              <a:solidFill>
                <a:srgbClr val="0000FF"/>
              </a:solidFill>
              <a:latin typeface="+mn-ea"/>
              <a:ea typeface="+mn-ea"/>
            </a:endParaRPr>
          </a:p>
        </p:txBody>
      </p:sp>
      <p:grpSp>
        <p:nvGrpSpPr>
          <p:cNvPr id="51" name="组合 50">
            <a:extLst>
              <a:ext uri="{FF2B5EF4-FFF2-40B4-BE49-F238E27FC236}">
                <a16:creationId xmlns:a16="http://schemas.microsoft.com/office/drawing/2014/main" id="{B4B54BCF-BF66-A503-70EA-6ABE69A4D4AF}"/>
              </a:ext>
            </a:extLst>
          </p:cNvPr>
          <p:cNvGrpSpPr/>
          <p:nvPr/>
        </p:nvGrpSpPr>
        <p:grpSpPr>
          <a:xfrm>
            <a:off x="7963853" y="7782976"/>
            <a:ext cx="3471069" cy="1754326"/>
            <a:chOff x="4377531" y="6071390"/>
            <a:chExt cx="3471069" cy="1754326"/>
          </a:xfrm>
        </p:grpSpPr>
        <p:sp>
          <p:nvSpPr>
            <p:cNvPr id="52" name="矩形 51">
              <a:extLst>
                <a:ext uri="{FF2B5EF4-FFF2-40B4-BE49-F238E27FC236}">
                  <a16:creationId xmlns:a16="http://schemas.microsoft.com/office/drawing/2014/main" id="{0E65F1F3-F585-7A05-818C-1DD17F9913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7067" y="6071390"/>
              <a:ext cx="3411533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  3 1 7</a:t>
              </a:r>
            </a:p>
            <a:p>
              <a:r>
                <a:rPr lang="zh-CN" altLang="en-US" sz="5400" b="1">
                  <a:latin typeface="+mn-ea"/>
                </a:rPr>
                <a:t>＋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5 7 6</a:t>
              </a:r>
              <a:endParaRPr lang="zh-CN" altLang="en-US" sz="5400" b="1">
                <a:latin typeface="+mn-ea"/>
                <a:ea typeface="+mn-ea"/>
              </a:endParaRPr>
            </a:p>
          </p:txBody>
        </p:sp>
        <p:cxnSp>
          <p:nvCxnSpPr>
            <p:cNvPr id="53" name="直接连接符 52">
              <a:extLst>
                <a:ext uri="{FF2B5EF4-FFF2-40B4-BE49-F238E27FC236}">
                  <a16:creationId xmlns:a16="http://schemas.microsoft.com/office/drawing/2014/main" id="{E638B4CB-8A6A-B939-602B-8E3E5FC4B0C5}"/>
                </a:ext>
              </a:extLst>
            </p:cNvPr>
            <p:cNvCxnSpPr/>
            <p:nvPr/>
          </p:nvCxnSpPr>
          <p:spPr>
            <a:xfrm>
              <a:off x="4377531" y="7772400"/>
              <a:ext cx="3471069" cy="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4" name="文本框 53">
            <a:extLst>
              <a:ext uri="{FF2B5EF4-FFF2-40B4-BE49-F238E27FC236}">
                <a16:creationId xmlns:a16="http://schemas.microsoft.com/office/drawing/2014/main" id="{BE919D2B-687D-6C53-0255-F559269CF074}"/>
              </a:ext>
            </a:extLst>
          </p:cNvPr>
          <p:cNvSpPr txBox="1"/>
          <p:nvPr/>
        </p:nvSpPr>
        <p:spPr>
          <a:xfrm>
            <a:off x="6250436" y="7757362"/>
            <a:ext cx="2037968" cy="95712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5400" b="1">
                <a:solidFill>
                  <a:srgbClr val="0000FF"/>
                </a:solidFill>
                <a:latin typeface="+mn-ea"/>
              </a:rPr>
              <a:t>验算：</a:t>
            </a:r>
          </a:p>
        </p:txBody>
      </p:sp>
      <p:grpSp>
        <p:nvGrpSpPr>
          <p:cNvPr id="55" name="组合 54">
            <a:extLst>
              <a:ext uri="{FF2B5EF4-FFF2-40B4-BE49-F238E27FC236}">
                <a16:creationId xmlns:a16="http://schemas.microsoft.com/office/drawing/2014/main" id="{06779CD9-8053-F00B-196C-3305583F9A7C}"/>
              </a:ext>
            </a:extLst>
          </p:cNvPr>
          <p:cNvGrpSpPr/>
          <p:nvPr/>
        </p:nvGrpSpPr>
        <p:grpSpPr>
          <a:xfrm>
            <a:off x="9506716" y="8952527"/>
            <a:ext cx="701847" cy="1411446"/>
            <a:chOff x="5350876" y="6674684"/>
            <a:chExt cx="701847" cy="1411446"/>
          </a:xfrm>
        </p:grpSpPr>
        <p:sp>
          <p:nvSpPr>
            <p:cNvPr id="56" name="矩形 55">
              <a:extLst>
                <a:ext uri="{FF2B5EF4-FFF2-40B4-BE49-F238E27FC236}">
                  <a16:creationId xmlns:a16="http://schemas.microsoft.com/office/drawing/2014/main" id="{67F285EA-A4A9-7F1C-6A19-91B6D986D0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2600" y="7162800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9</a:t>
              </a:r>
            </a:p>
          </p:txBody>
        </p:sp>
        <p:sp>
          <p:nvSpPr>
            <p:cNvPr id="57" name="矩形 56">
              <a:extLst>
                <a:ext uri="{FF2B5EF4-FFF2-40B4-BE49-F238E27FC236}">
                  <a16:creationId xmlns:a16="http://schemas.microsoft.com/office/drawing/2014/main" id="{FD813B5C-DA83-6BF0-428F-62DD0AAD3C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50876" y="6674684"/>
              <a:ext cx="49012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zh-CN" sz="3200" b="1">
                <a:solidFill>
                  <a:srgbClr val="00000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58" name="矩形 57">
            <a:extLst>
              <a:ext uri="{FF2B5EF4-FFF2-40B4-BE49-F238E27FC236}">
                <a16:creationId xmlns:a16="http://schemas.microsoft.com/office/drawing/2014/main" id="{CAD36DB6-95F1-617A-1FE2-FAE06D9C2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09254" y="9419916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8</a:t>
            </a:r>
          </a:p>
        </p:txBody>
      </p:sp>
      <p:grpSp>
        <p:nvGrpSpPr>
          <p:cNvPr id="66" name="组合 65">
            <a:extLst>
              <a:ext uri="{FF2B5EF4-FFF2-40B4-BE49-F238E27FC236}">
                <a16:creationId xmlns:a16="http://schemas.microsoft.com/office/drawing/2014/main" id="{456AE3A8-6B50-DCD4-8CB7-D0A93B9BDD6A}"/>
              </a:ext>
            </a:extLst>
          </p:cNvPr>
          <p:cNvGrpSpPr/>
          <p:nvPr/>
        </p:nvGrpSpPr>
        <p:grpSpPr>
          <a:xfrm>
            <a:off x="10191858" y="8949454"/>
            <a:ext cx="701847" cy="1411446"/>
            <a:chOff x="5350876" y="6674684"/>
            <a:chExt cx="701847" cy="1411446"/>
          </a:xfrm>
        </p:grpSpPr>
        <p:sp>
          <p:nvSpPr>
            <p:cNvPr id="67" name="矩形 66">
              <a:extLst>
                <a:ext uri="{FF2B5EF4-FFF2-40B4-BE49-F238E27FC236}">
                  <a16:creationId xmlns:a16="http://schemas.microsoft.com/office/drawing/2014/main" id="{74ECDB78-ED25-911A-2570-7A07B42F7A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62600" y="7162800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3</a:t>
              </a:r>
            </a:p>
          </p:txBody>
        </p:sp>
        <p:sp>
          <p:nvSpPr>
            <p:cNvPr id="68" name="矩形 67">
              <a:extLst>
                <a:ext uri="{FF2B5EF4-FFF2-40B4-BE49-F238E27FC236}">
                  <a16:creationId xmlns:a16="http://schemas.microsoft.com/office/drawing/2014/main" id="{4EB22359-ADC3-008C-9A77-8C43207885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50876" y="6674684"/>
              <a:ext cx="49012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FF0000"/>
                  </a:solidFill>
                  <a:latin typeface="+mn-ea"/>
                  <a:ea typeface="+mn-ea"/>
                </a:rPr>
                <a:t>1</a:t>
              </a:r>
            </a:p>
          </p:txBody>
        </p:sp>
      </p:grpSp>
      <p:sp>
        <p:nvSpPr>
          <p:cNvPr id="72" name="矩形 71">
            <a:extLst>
              <a:ext uri="{FF2B5EF4-FFF2-40B4-BE49-F238E27FC236}">
                <a16:creationId xmlns:a16="http://schemas.microsoft.com/office/drawing/2014/main" id="{77FB4BC9-6A1C-9A2C-BEFA-1050391584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38554" y="5072652"/>
            <a:ext cx="123303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</a:rPr>
              <a:t>155</a:t>
            </a:r>
            <a:endParaRPr lang="zh-CN" altLang="en-US" sz="5400" b="1">
              <a:solidFill>
                <a:srgbClr val="0000FF"/>
              </a:solidFill>
              <a:latin typeface="+mn-ea"/>
              <a:ea typeface="+mn-ea"/>
            </a:endParaRPr>
          </a:p>
        </p:txBody>
      </p:sp>
      <p:grpSp>
        <p:nvGrpSpPr>
          <p:cNvPr id="73" name="组合 72">
            <a:extLst>
              <a:ext uri="{FF2B5EF4-FFF2-40B4-BE49-F238E27FC236}">
                <a16:creationId xmlns:a16="http://schemas.microsoft.com/office/drawing/2014/main" id="{7FFC7666-C199-A185-0516-A0239CBEFB63}"/>
              </a:ext>
            </a:extLst>
          </p:cNvPr>
          <p:cNvGrpSpPr/>
          <p:nvPr/>
        </p:nvGrpSpPr>
        <p:grpSpPr>
          <a:xfrm>
            <a:off x="2773161" y="7784873"/>
            <a:ext cx="3471069" cy="1754326"/>
            <a:chOff x="4377531" y="6071390"/>
            <a:chExt cx="3471069" cy="1754326"/>
          </a:xfrm>
        </p:grpSpPr>
        <p:sp>
          <p:nvSpPr>
            <p:cNvPr id="74" name="矩形 73">
              <a:extLst>
                <a:ext uri="{FF2B5EF4-FFF2-40B4-BE49-F238E27FC236}">
                  <a16:creationId xmlns:a16="http://schemas.microsoft.com/office/drawing/2014/main" id="{57E4DF20-896C-5B4E-8DB1-C1142413E2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7067" y="6071390"/>
              <a:ext cx="3411533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  8 9 3</a:t>
              </a:r>
            </a:p>
            <a:p>
              <a:r>
                <a:rPr lang="zh-CN" altLang="en-US" sz="5400" b="1">
                  <a:latin typeface="+mn-ea"/>
                </a:rPr>
                <a:t>－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5 7 6</a:t>
              </a:r>
              <a:endParaRPr lang="zh-CN" altLang="en-US" sz="5400" b="1">
                <a:latin typeface="+mn-ea"/>
                <a:ea typeface="+mn-ea"/>
              </a:endParaRPr>
            </a:p>
          </p:txBody>
        </p:sp>
        <p:cxnSp>
          <p:nvCxnSpPr>
            <p:cNvPr id="75" name="直接连接符 74">
              <a:extLst>
                <a:ext uri="{FF2B5EF4-FFF2-40B4-BE49-F238E27FC236}">
                  <a16:creationId xmlns:a16="http://schemas.microsoft.com/office/drawing/2014/main" id="{656ED98C-A793-9246-D35C-699C28D5FD04}"/>
                </a:ext>
              </a:extLst>
            </p:cNvPr>
            <p:cNvCxnSpPr/>
            <p:nvPr/>
          </p:nvCxnSpPr>
          <p:spPr>
            <a:xfrm>
              <a:off x="4377531" y="7772400"/>
              <a:ext cx="3471069" cy="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6" name="组合 75">
            <a:extLst>
              <a:ext uri="{FF2B5EF4-FFF2-40B4-BE49-F238E27FC236}">
                <a16:creationId xmlns:a16="http://schemas.microsoft.com/office/drawing/2014/main" id="{F556F0E8-C54B-DD95-3E2E-6E9396E512FE}"/>
              </a:ext>
            </a:extLst>
          </p:cNvPr>
          <p:cNvGrpSpPr/>
          <p:nvPr/>
        </p:nvGrpSpPr>
        <p:grpSpPr>
          <a:xfrm>
            <a:off x="3907699" y="7003257"/>
            <a:ext cx="1186579" cy="3346447"/>
            <a:chOff x="4643808" y="4760094"/>
            <a:chExt cx="1186579" cy="3346447"/>
          </a:xfrm>
        </p:grpSpPr>
        <p:sp>
          <p:nvSpPr>
            <p:cNvPr id="77" name="矩形 76">
              <a:extLst>
                <a:ext uri="{FF2B5EF4-FFF2-40B4-BE49-F238E27FC236}">
                  <a16:creationId xmlns:a16="http://schemas.microsoft.com/office/drawing/2014/main" id="{5BA5FDB8-D073-7B5F-57FF-398CB6DCFB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0264" y="7183211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1</a:t>
              </a:r>
            </a:p>
          </p:txBody>
        </p:sp>
        <p:sp>
          <p:nvSpPr>
            <p:cNvPr id="78" name="矩形 77">
              <a:extLst>
                <a:ext uri="{FF2B5EF4-FFF2-40B4-BE49-F238E27FC236}">
                  <a16:creationId xmlns:a16="http://schemas.microsoft.com/office/drawing/2014/main" id="{596F33B1-A106-A880-F908-28F35DA9B0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3808" y="4760094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en-US" altLang="zh-CN" sz="6600" b="1">
                <a:solidFill>
                  <a:srgbClr val="00000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79" name="矩形 78">
            <a:extLst>
              <a:ext uri="{FF2B5EF4-FFF2-40B4-BE49-F238E27FC236}">
                <a16:creationId xmlns:a16="http://schemas.microsoft.com/office/drawing/2014/main" id="{A6010E99-727B-B13E-4CB3-D31420B8E9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8562" y="9421813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3</a:t>
            </a:r>
          </a:p>
        </p:txBody>
      </p:sp>
      <p:grpSp>
        <p:nvGrpSpPr>
          <p:cNvPr id="80" name="组合 79">
            <a:extLst>
              <a:ext uri="{FF2B5EF4-FFF2-40B4-BE49-F238E27FC236}">
                <a16:creationId xmlns:a16="http://schemas.microsoft.com/office/drawing/2014/main" id="{3970CCDE-7768-CEB2-73EB-2D1330BAA587}"/>
              </a:ext>
            </a:extLst>
          </p:cNvPr>
          <p:cNvGrpSpPr/>
          <p:nvPr/>
        </p:nvGrpSpPr>
        <p:grpSpPr>
          <a:xfrm>
            <a:off x="4593949" y="6995893"/>
            <a:ext cx="1165026" cy="3346447"/>
            <a:chOff x="4665361" y="4760094"/>
            <a:chExt cx="1165026" cy="3346447"/>
          </a:xfrm>
        </p:grpSpPr>
        <p:sp>
          <p:nvSpPr>
            <p:cNvPr id="81" name="矩形 80">
              <a:extLst>
                <a:ext uri="{FF2B5EF4-FFF2-40B4-BE49-F238E27FC236}">
                  <a16:creationId xmlns:a16="http://schemas.microsoft.com/office/drawing/2014/main" id="{8B711DD1-1EB7-A443-DDD7-0E061F9306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0264" y="7183211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7</a:t>
              </a:r>
            </a:p>
          </p:txBody>
        </p:sp>
        <p:sp>
          <p:nvSpPr>
            <p:cNvPr id="82" name="矩形 81">
              <a:extLst>
                <a:ext uri="{FF2B5EF4-FFF2-40B4-BE49-F238E27FC236}">
                  <a16:creationId xmlns:a16="http://schemas.microsoft.com/office/drawing/2014/main" id="{38B5B1C0-3F2A-A3B4-0AE3-B584339AC3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5361" y="4760094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600" b="1">
                  <a:solidFill>
                    <a:srgbClr val="FF0000"/>
                  </a:solidFill>
                  <a:latin typeface="+mn-ea"/>
                  <a:ea typeface="+mn-ea"/>
                </a:rPr>
                <a:t>.</a:t>
              </a:r>
            </a:p>
          </p:txBody>
        </p:sp>
      </p:grpSp>
      <p:sp>
        <p:nvSpPr>
          <p:cNvPr id="86" name="文本框 85">
            <a:extLst>
              <a:ext uri="{FF2B5EF4-FFF2-40B4-BE49-F238E27FC236}">
                <a16:creationId xmlns:a16="http://schemas.microsoft.com/office/drawing/2014/main" id="{29A07FE0-D59A-2B60-A1D8-3A88DF6A7AC7}"/>
              </a:ext>
            </a:extLst>
          </p:cNvPr>
          <p:cNvSpPr txBox="1"/>
          <p:nvPr/>
        </p:nvSpPr>
        <p:spPr>
          <a:xfrm>
            <a:off x="16217102" y="7748234"/>
            <a:ext cx="2037968" cy="95712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5400" b="1">
                <a:solidFill>
                  <a:srgbClr val="0000FF"/>
                </a:solidFill>
                <a:latin typeface="+mn-ea"/>
              </a:rPr>
              <a:t>验算：</a:t>
            </a:r>
          </a:p>
        </p:txBody>
      </p:sp>
      <p:grpSp>
        <p:nvGrpSpPr>
          <p:cNvPr id="94" name="组合 93">
            <a:extLst>
              <a:ext uri="{FF2B5EF4-FFF2-40B4-BE49-F238E27FC236}">
                <a16:creationId xmlns:a16="http://schemas.microsoft.com/office/drawing/2014/main" id="{9CECB7DB-D9B5-A0D6-071C-E72EF80AF40E}"/>
              </a:ext>
            </a:extLst>
          </p:cNvPr>
          <p:cNvGrpSpPr/>
          <p:nvPr/>
        </p:nvGrpSpPr>
        <p:grpSpPr>
          <a:xfrm>
            <a:off x="12536087" y="7769103"/>
            <a:ext cx="3471069" cy="1754326"/>
            <a:chOff x="4377531" y="6071390"/>
            <a:chExt cx="3471069" cy="1754326"/>
          </a:xfrm>
        </p:grpSpPr>
        <p:sp>
          <p:nvSpPr>
            <p:cNvPr id="95" name="矩形 94">
              <a:extLst>
                <a:ext uri="{FF2B5EF4-FFF2-40B4-BE49-F238E27FC236}">
                  <a16:creationId xmlns:a16="http://schemas.microsoft.com/office/drawing/2014/main" id="{84841C47-46C4-D90B-4748-A9A7BBDA4C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7067" y="6071390"/>
              <a:ext cx="3411533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  3 2 4</a:t>
              </a:r>
            </a:p>
            <a:p>
              <a:r>
                <a:rPr lang="zh-CN" altLang="en-US" sz="5400" b="1">
                  <a:latin typeface="+mn-ea"/>
                </a:rPr>
                <a:t>－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1 6 9</a:t>
              </a:r>
              <a:endParaRPr lang="zh-CN" altLang="en-US" sz="5400" b="1">
                <a:latin typeface="+mn-ea"/>
                <a:ea typeface="+mn-ea"/>
              </a:endParaRPr>
            </a:p>
          </p:txBody>
        </p:sp>
        <p:cxnSp>
          <p:nvCxnSpPr>
            <p:cNvPr id="96" name="直接连接符 95">
              <a:extLst>
                <a:ext uri="{FF2B5EF4-FFF2-40B4-BE49-F238E27FC236}">
                  <a16:creationId xmlns:a16="http://schemas.microsoft.com/office/drawing/2014/main" id="{D14FE01C-6D82-ACE4-1333-8DF3BD03E759}"/>
                </a:ext>
              </a:extLst>
            </p:cNvPr>
            <p:cNvCxnSpPr/>
            <p:nvPr/>
          </p:nvCxnSpPr>
          <p:spPr>
            <a:xfrm>
              <a:off x="4377531" y="7772400"/>
              <a:ext cx="3471069" cy="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00" name="矩形 99">
            <a:extLst>
              <a:ext uri="{FF2B5EF4-FFF2-40B4-BE49-F238E27FC236}">
                <a16:creationId xmlns:a16="http://schemas.microsoft.com/office/drawing/2014/main" id="{F35E7739-13F8-95DC-1EE7-CCA2512885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81487" y="9406043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1</a:t>
            </a:r>
          </a:p>
        </p:txBody>
      </p:sp>
      <p:grpSp>
        <p:nvGrpSpPr>
          <p:cNvPr id="101" name="组合 100">
            <a:extLst>
              <a:ext uri="{FF2B5EF4-FFF2-40B4-BE49-F238E27FC236}">
                <a16:creationId xmlns:a16="http://schemas.microsoft.com/office/drawing/2014/main" id="{9A164828-6A2E-DD8D-68EB-919E686A4C96}"/>
              </a:ext>
            </a:extLst>
          </p:cNvPr>
          <p:cNvGrpSpPr/>
          <p:nvPr/>
        </p:nvGrpSpPr>
        <p:grpSpPr>
          <a:xfrm>
            <a:off x="14356876" y="6980123"/>
            <a:ext cx="1165026" cy="3346447"/>
            <a:chOff x="4665361" y="4760094"/>
            <a:chExt cx="1165026" cy="3346447"/>
          </a:xfrm>
        </p:grpSpPr>
        <p:sp>
          <p:nvSpPr>
            <p:cNvPr id="102" name="矩形 101">
              <a:extLst>
                <a:ext uri="{FF2B5EF4-FFF2-40B4-BE49-F238E27FC236}">
                  <a16:creationId xmlns:a16="http://schemas.microsoft.com/office/drawing/2014/main" id="{C84EDB05-0242-8B53-60E7-73A9AAD607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0264" y="7183211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5</a:t>
              </a:r>
            </a:p>
          </p:txBody>
        </p:sp>
        <p:sp>
          <p:nvSpPr>
            <p:cNvPr id="103" name="矩形 102">
              <a:extLst>
                <a:ext uri="{FF2B5EF4-FFF2-40B4-BE49-F238E27FC236}">
                  <a16:creationId xmlns:a16="http://schemas.microsoft.com/office/drawing/2014/main" id="{4EF7EC81-BBAF-33E7-13F2-EBCE49ABF0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5361" y="4760094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600" b="1">
                  <a:solidFill>
                    <a:srgbClr val="FF0000"/>
                  </a:solidFill>
                  <a:latin typeface="+mn-ea"/>
                  <a:ea typeface="+mn-ea"/>
                </a:rPr>
                <a:t>.</a:t>
              </a:r>
            </a:p>
          </p:txBody>
        </p:sp>
      </p:grpSp>
      <p:grpSp>
        <p:nvGrpSpPr>
          <p:cNvPr id="104" name="组合 103">
            <a:extLst>
              <a:ext uri="{FF2B5EF4-FFF2-40B4-BE49-F238E27FC236}">
                <a16:creationId xmlns:a16="http://schemas.microsoft.com/office/drawing/2014/main" id="{E9C26B62-084C-EA83-0979-71C31BA96CAF}"/>
              </a:ext>
            </a:extLst>
          </p:cNvPr>
          <p:cNvGrpSpPr/>
          <p:nvPr/>
        </p:nvGrpSpPr>
        <p:grpSpPr>
          <a:xfrm>
            <a:off x="13671910" y="6995893"/>
            <a:ext cx="1165026" cy="3346447"/>
            <a:chOff x="4665361" y="4760094"/>
            <a:chExt cx="1165026" cy="3346447"/>
          </a:xfrm>
        </p:grpSpPr>
        <p:sp>
          <p:nvSpPr>
            <p:cNvPr id="105" name="矩形 104">
              <a:extLst>
                <a:ext uri="{FF2B5EF4-FFF2-40B4-BE49-F238E27FC236}">
                  <a16:creationId xmlns:a16="http://schemas.microsoft.com/office/drawing/2014/main" id="{B927006F-6047-7E1F-989D-A7B2044A01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0264" y="7183211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5</a:t>
              </a:r>
            </a:p>
          </p:txBody>
        </p:sp>
        <p:sp>
          <p:nvSpPr>
            <p:cNvPr id="106" name="矩形 105">
              <a:extLst>
                <a:ext uri="{FF2B5EF4-FFF2-40B4-BE49-F238E27FC236}">
                  <a16:creationId xmlns:a16="http://schemas.microsoft.com/office/drawing/2014/main" id="{A65A224C-1062-8DD8-ACB4-0757ACE817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5361" y="4760094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600" b="1">
                  <a:solidFill>
                    <a:srgbClr val="FF0000"/>
                  </a:solidFill>
                  <a:latin typeface="+mn-ea"/>
                  <a:ea typeface="+mn-ea"/>
                </a:rPr>
                <a:t>.</a:t>
              </a:r>
            </a:p>
          </p:txBody>
        </p:sp>
      </p:grpSp>
      <p:grpSp>
        <p:nvGrpSpPr>
          <p:cNvPr id="112" name="组合 111">
            <a:extLst>
              <a:ext uri="{FF2B5EF4-FFF2-40B4-BE49-F238E27FC236}">
                <a16:creationId xmlns:a16="http://schemas.microsoft.com/office/drawing/2014/main" id="{B607E942-4AA1-414D-83EC-39A0E705AE84}"/>
              </a:ext>
            </a:extLst>
          </p:cNvPr>
          <p:cNvGrpSpPr/>
          <p:nvPr/>
        </p:nvGrpSpPr>
        <p:grpSpPr>
          <a:xfrm>
            <a:off x="17889418" y="7748234"/>
            <a:ext cx="3471069" cy="1754326"/>
            <a:chOff x="4377531" y="6071390"/>
            <a:chExt cx="3471069" cy="1754326"/>
          </a:xfrm>
        </p:grpSpPr>
        <p:sp>
          <p:nvSpPr>
            <p:cNvPr id="113" name="矩形 112">
              <a:extLst>
                <a:ext uri="{FF2B5EF4-FFF2-40B4-BE49-F238E27FC236}">
                  <a16:creationId xmlns:a16="http://schemas.microsoft.com/office/drawing/2014/main" id="{9AFBDD67-9A32-5FB8-8A86-76D7DF0A70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7067" y="6071390"/>
              <a:ext cx="3411533" cy="1754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  3 2 4</a:t>
              </a:r>
            </a:p>
            <a:p>
              <a:r>
                <a:rPr lang="zh-CN" altLang="en-US" sz="5400" b="1">
                  <a:latin typeface="+mn-ea"/>
                </a:rPr>
                <a:t>－</a:t>
              </a:r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 1 5 5</a:t>
              </a:r>
              <a:endParaRPr lang="zh-CN" altLang="en-US" sz="5400" b="1">
                <a:latin typeface="+mn-ea"/>
                <a:ea typeface="+mn-ea"/>
              </a:endParaRPr>
            </a:p>
          </p:txBody>
        </p:sp>
        <p:cxnSp>
          <p:nvCxnSpPr>
            <p:cNvPr id="114" name="直接连接符 113">
              <a:extLst>
                <a:ext uri="{FF2B5EF4-FFF2-40B4-BE49-F238E27FC236}">
                  <a16:creationId xmlns:a16="http://schemas.microsoft.com/office/drawing/2014/main" id="{ABB0DE32-3A24-B974-CA72-2238886AE7A4}"/>
                </a:ext>
              </a:extLst>
            </p:cNvPr>
            <p:cNvCxnSpPr/>
            <p:nvPr/>
          </p:nvCxnSpPr>
          <p:spPr>
            <a:xfrm>
              <a:off x="4377531" y="7772400"/>
              <a:ext cx="3471069" cy="0"/>
            </a:xfrm>
            <a:prstGeom prst="line">
              <a:avLst/>
            </a:prstGeom>
            <a:ln w="571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5" name="矩形 114">
            <a:extLst>
              <a:ext uri="{FF2B5EF4-FFF2-40B4-BE49-F238E27FC236}">
                <a16:creationId xmlns:a16="http://schemas.microsoft.com/office/drawing/2014/main" id="{1508B3A3-7D9A-B0F8-9920-706F374A00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34820" y="9385174"/>
            <a:ext cx="49012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00"/>
                </a:solidFill>
                <a:latin typeface="+mn-ea"/>
                <a:ea typeface="+mn-ea"/>
              </a:rPr>
              <a:t>1</a:t>
            </a:r>
          </a:p>
        </p:txBody>
      </p:sp>
      <p:grpSp>
        <p:nvGrpSpPr>
          <p:cNvPr id="116" name="组合 115">
            <a:extLst>
              <a:ext uri="{FF2B5EF4-FFF2-40B4-BE49-F238E27FC236}">
                <a16:creationId xmlns:a16="http://schemas.microsoft.com/office/drawing/2014/main" id="{C8707D04-57B4-4111-2F0E-4E1A88794CEA}"/>
              </a:ext>
            </a:extLst>
          </p:cNvPr>
          <p:cNvGrpSpPr/>
          <p:nvPr/>
        </p:nvGrpSpPr>
        <p:grpSpPr>
          <a:xfrm>
            <a:off x="19710206" y="6959254"/>
            <a:ext cx="1165026" cy="3346447"/>
            <a:chOff x="4665361" y="4760094"/>
            <a:chExt cx="1165026" cy="3346447"/>
          </a:xfrm>
        </p:grpSpPr>
        <p:sp>
          <p:nvSpPr>
            <p:cNvPr id="117" name="矩形 116">
              <a:extLst>
                <a:ext uri="{FF2B5EF4-FFF2-40B4-BE49-F238E27FC236}">
                  <a16:creationId xmlns:a16="http://schemas.microsoft.com/office/drawing/2014/main" id="{3142F15F-EF28-261C-33BA-2FE4CBADC9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0264" y="7183211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9</a:t>
              </a:r>
            </a:p>
          </p:txBody>
        </p:sp>
        <p:sp>
          <p:nvSpPr>
            <p:cNvPr id="118" name="矩形 117">
              <a:extLst>
                <a:ext uri="{FF2B5EF4-FFF2-40B4-BE49-F238E27FC236}">
                  <a16:creationId xmlns:a16="http://schemas.microsoft.com/office/drawing/2014/main" id="{92B80F22-9240-061E-B4DE-945C275D1F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5361" y="4760094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600" b="1">
                  <a:solidFill>
                    <a:srgbClr val="FF0000"/>
                  </a:solidFill>
                  <a:latin typeface="+mn-ea"/>
                  <a:ea typeface="+mn-ea"/>
                </a:rPr>
                <a:t>.</a:t>
              </a:r>
            </a:p>
          </p:txBody>
        </p:sp>
      </p:grpSp>
      <p:grpSp>
        <p:nvGrpSpPr>
          <p:cNvPr id="119" name="组合 118">
            <a:extLst>
              <a:ext uri="{FF2B5EF4-FFF2-40B4-BE49-F238E27FC236}">
                <a16:creationId xmlns:a16="http://schemas.microsoft.com/office/drawing/2014/main" id="{4E14DFA3-4FE0-2D38-9619-84119DE96A41}"/>
              </a:ext>
            </a:extLst>
          </p:cNvPr>
          <p:cNvGrpSpPr/>
          <p:nvPr/>
        </p:nvGrpSpPr>
        <p:grpSpPr>
          <a:xfrm>
            <a:off x="19025240" y="6975024"/>
            <a:ext cx="1165026" cy="3346447"/>
            <a:chOff x="4665361" y="4760094"/>
            <a:chExt cx="1165026" cy="3346447"/>
          </a:xfrm>
        </p:grpSpPr>
        <p:sp>
          <p:nvSpPr>
            <p:cNvPr id="120" name="矩形 119">
              <a:extLst>
                <a:ext uri="{FF2B5EF4-FFF2-40B4-BE49-F238E27FC236}">
                  <a16:creationId xmlns:a16="http://schemas.microsoft.com/office/drawing/2014/main" id="{E371AC86-6758-C216-88CF-49B659C15B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0264" y="7183211"/>
              <a:ext cx="49012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5400" b="1">
                  <a:solidFill>
                    <a:srgbClr val="000000"/>
                  </a:solidFill>
                  <a:latin typeface="+mn-ea"/>
                  <a:ea typeface="+mn-ea"/>
                </a:rPr>
                <a:t>6</a:t>
              </a:r>
            </a:p>
          </p:txBody>
        </p:sp>
        <p:sp>
          <p:nvSpPr>
            <p:cNvPr id="121" name="矩形 120">
              <a:extLst>
                <a:ext uri="{FF2B5EF4-FFF2-40B4-BE49-F238E27FC236}">
                  <a16:creationId xmlns:a16="http://schemas.microsoft.com/office/drawing/2014/main" id="{80FE2BCE-4C67-34CB-CFF1-88CD5814A32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65361" y="4760094"/>
              <a:ext cx="511847" cy="1101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600" b="1">
                  <a:solidFill>
                    <a:srgbClr val="FF0000"/>
                  </a:solidFill>
                  <a:latin typeface="+mn-ea"/>
                  <a:ea typeface="+mn-ea"/>
                </a:rPr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0860830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2" grpId="1"/>
      <p:bldP spid="33" grpId="0"/>
      <p:bldP spid="54" grpId="0"/>
      <p:bldP spid="58" grpId="0"/>
      <p:bldP spid="72" grpId="0"/>
      <p:bldP spid="79" grpId="0"/>
      <p:bldP spid="86" grpId="0"/>
      <p:bldP spid="100" grpId="0"/>
      <p:bldP spid="1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F0138E11-8501-4D08-EF8C-3C1ABCC1C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6" y="19050"/>
            <a:ext cx="24371622" cy="13709038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4BEB569E-CEAB-F872-9CF5-EAEA0D7A07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800" y="1049275"/>
            <a:ext cx="5678000" cy="1777897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7F18E3D4-05F1-7037-E693-6B8DFE6E062B}"/>
              </a:ext>
            </a:extLst>
          </p:cNvPr>
          <p:cNvSpPr txBox="1"/>
          <p:nvPr/>
        </p:nvSpPr>
        <p:spPr bwMode="auto">
          <a:xfrm>
            <a:off x="5127830" y="2737911"/>
            <a:ext cx="6178805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、猜猜我是几？</a:t>
            </a: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BE2DD34C-2FDD-3EDC-AB71-C8087F9F9A52}"/>
              </a:ext>
            </a:extLst>
          </p:cNvPr>
          <p:cNvSpPr txBox="1"/>
          <p:nvPr/>
        </p:nvSpPr>
        <p:spPr bwMode="auto">
          <a:xfrm>
            <a:off x="14249400" y="4554523"/>
            <a:ext cx="5838365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367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－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152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215</a:t>
            </a: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84B98D49-E221-23C4-69ED-E3B91DD2A20D}"/>
              </a:ext>
            </a:extLst>
          </p:cNvPr>
          <p:cNvSpPr txBox="1"/>
          <p:nvPr/>
        </p:nvSpPr>
        <p:spPr bwMode="auto">
          <a:xfrm>
            <a:off x="14249398" y="7123385"/>
            <a:ext cx="5838365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468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211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679</a:t>
            </a: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EFB93A7E-0A22-BDED-D279-597D23A3ED0D}"/>
              </a:ext>
            </a:extLst>
          </p:cNvPr>
          <p:cNvSpPr txBox="1"/>
          <p:nvPr/>
        </p:nvSpPr>
        <p:spPr bwMode="auto">
          <a:xfrm>
            <a:off x="14268452" y="9747120"/>
            <a:ext cx="5086350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895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－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576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319</a:t>
            </a: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6F8BC0DB-A490-8220-71C4-C2B0C111B388}"/>
              </a:ext>
            </a:extLst>
          </p:cNvPr>
          <p:cNvGrpSpPr/>
          <p:nvPr/>
        </p:nvGrpSpPr>
        <p:grpSpPr>
          <a:xfrm>
            <a:off x="5127830" y="4206193"/>
            <a:ext cx="8207170" cy="2116500"/>
            <a:chOff x="5127830" y="4206193"/>
            <a:chExt cx="8207170" cy="2116500"/>
          </a:xfrm>
        </p:grpSpPr>
        <p:sp>
          <p:nvSpPr>
            <p:cNvPr id="13" name="圆角矩形标注 8">
              <a:extLst>
                <a:ext uri="{FF2B5EF4-FFF2-40B4-BE49-F238E27FC236}">
                  <a16:creationId xmlns:a16="http://schemas.microsoft.com/office/drawing/2014/main" id="{99F59501-2F36-06B9-985F-76AE14C55988}"/>
                </a:ext>
              </a:extLst>
            </p:cNvPr>
            <p:cNvSpPr/>
            <p:nvPr/>
          </p:nvSpPr>
          <p:spPr bwMode="auto">
            <a:xfrm>
              <a:off x="7156195" y="4692395"/>
              <a:ext cx="6178805" cy="1144096"/>
            </a:xfrm>
            <a:prstGeom prst="wedgeRoundRectCallout">
              <a:avLst>
                <a:gd name="adj1" fmla="val -55726"/>
                <a:gd name="adj2" fmla="val 16313"/>
                <a:gd name="adj3" fmla="val 16667"/>
              </a:avLst>
            </a:prstGeom>
            <a:solidFill>
              <a:schemeClr val="bg1"/>
            </a:solidFill>
            <a:ln w="57150">
              <a:solidFill>
                <a:srgbClr val="FF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4800" b="1">
                  <a:solidFill>
                    <a:schemeClr val="tx1"/>
                  </a:solidFill>
                  <a:latin typeface="+mn-ea"/>
                </a:rPr>
                <a:t>我加上</a:t>
              </a:r>
              <a:r>
                <a:rPr lang="en-US" altLang="zh-CN" sz="4800" b="1">
                  <a:solidFill>
                    <a:schemeClr val="tx1"/>
                  </a:solidFill>
                  <a:latin typeface="+mn-ea"/>
                </a:rPr>
                <a:t>152</a:t>
              </a:r>
              <a:r>
                <a:rPr lang="zh-CN" altLang="en-US" sz="4800" b="1">
                  <a:solidFill>
                    <a:schemeClr val="tx1"/>
                  </a:solidFill>
                  <a:latin typeface="+mn-ea"/>
                </a:rPr>
                <a:t>后是</a:t>
              </a:r>
              <a:r>
                <a:rPr lang="en-US" altLang="zh-CN" sz="4800" b="1">
                  <a:solidFill>
                    <a:schemeClr val="tx1"/>
                  </a:solidFill>
                  <a:latin typeface="+mn-ea"/>
                </a:rPr>
                <a:t>367</a:t>
              </a:r>
              <a:r>
                <a:rPr lang="zh-CN" altLang="en-US" sz="4800" b="1">
                  <a:solidFill>
                    <a:schemeClr val="tx1"/>
                  </a:solidFill>
                  <a:latin typeface="+mn-ea"/>
                </a:rPr>
                <a:t>。</a:t>
              </a:r>
            </a:p>
          </p:txBody>
        </p:sp>
        <p:pic>
          <p:nvPicPr>
            <p:cNvPr id="3" name="图片 2">
              <a:extLst>
                <a:ext uri="{FF2B5EF4-FFF2-40B4-BE49-F238E27FC236}">
                  <a16:creationId xmlns:a16="http://schemas.microsoft.com/office/drawing/2014/main" id="{C4E45DB6-BCE0-761D-0587-8DDA8264B53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127830" y="4206193"/>
              <a:ext cx="1846982" cy="2116500"/>
            </a:xfrm>
            <a:prstGeom prst="rect">
              <a:avLst/>
            </a:prstGeom>
          </p:spPr>
        </p:pic>
      </p:grpSp>
      <p:grpSp>
        <p:nvGrpSpPr>
          <p:cNvPr id="8" name="组合 7">
            <a:extLst>
              <a:ext uri="{FF2B5EF4-FFF2-40B4-BE49-F238E27FC236}">
                <a16:creationId xmlns:a16="http://schemas.microsoft.com/office/drawing/2014/main" id="{F8AE2793-86BD-44C2-C9EB-A571BB1445C6}"/>
              </a:ext>
            </a:extLst>
          </p:cNvPr>
          <p:cNvGrpSpPr/>
          <p:nvPr/>
        </p:nvGrpSpPr>
        <p:grpSpPr>
          <a:xfrm>
            <a:off x="5127830" y="6781800"/>
            <a:ext cx="8207170" cy="2116500"/>
            <a:chOff x="5127830" y="6781800"/>
            <a:chExt cx="8207170" cy="2116500"/>
          </a:xfrm>
        </p:grpSpPr>
        <p:sp>
          <p:nvSpPr>
            <p:cNvPr id="15" name="圆角矩形标注 8">
              <a:extLst>
                <a:ext uri="{FF2B5EF4-FFF2-40B4-BE49-F238E27FC236}">
                  <a16:creationId xmlns:a16="http://schemas.microsoft.com/office/drawing/2014/main" id="{36D050E7-FF12-02E1-8D1F-F06C51BA0D37}"/>
                </a:ext>
              </a:extLst>
            </p:cNvPr>
            <p:cNvSpPr/>
            <p:nvPr/>
          </p:nvSpPr>
          <p:spPr bwMode="auto">
            <a:xfrm>
              <a:off x="7156195" y="7306814"/>
              <a:ext cx="6178805" cy="1144096"/>
            </a:xfrm>
            <a:prstGeom prst="wedgeRoundRectCallout">
              <a:avLst>
                <a:gd name="adj1" fmla="val -55726"/>
                <a:gd name="adj2" fmla="val 16313"/>
                <a:gd name="adj3" fmla="val 16667"/>
              </a:avLst>
            </a:prstGeom>
            <a:solidFill>
              <a:schemeClr val="bg1"/>
            </a:solidFill>
            <a:ln w="571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4800" b="1">
                  <a:solidFill>
                    <a:schemeClr val="tx1"/>
                  </a:solidFill>
                  <a:latin typeface="+mn-ea"/>
                </a:rPr>
                <a:t>我减去</a:t>
              </a:r>
              <a:r>
                <a:rPr lang="en-US" altLang="zh-CN" sz="4800" b="1">
                  <a:solidFill>
                    <a:schemeClr val="tx1"/>
                  </a:solidFill>
                  <a:latin typeface="+mn-ea"/>
                </a:rPr>
                <a:t>468</a:t>
              </a:r>
              <a:r>
                <a:rPr lang="zh-CN" altLang="en-US" sz="4800" b="1">
                  <a:solidFill>
                    <a:schemeClr val="tx1"/>
                  </a:solidFill>
                  <a:latin typeface="+mn-ea"/>
                </a:rPr>
                <a:t>后是</a:t>
              </a:r>
              <a:r>
                <a:rPr lang="en-US" altLang="zh-CN" sz="4800" b="1">
                  <a:solidFill>
                    <a:schemeClr val="tx1"/>
                  </a:solidFill>
                  <a:latin typeface="+mn-ea"/>
                </a:rPr>
                <a:t>211</a:t>
              </a:r>
              <a:r>
                <a:rPr lang="zh-CN" altLang="en-US" sz="4800" b="1">
                  <a:solidFill>
                    <a:schemeClr val="tx1"/>
                  </a:solidFill>
                  <a:latin typeface="+mn-ea"/>
                </a:rPr>
                <a:t>。</a:t>
              </a:r>
            </a:p>
          </p:txBody>
        </p:sp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71626B39-0385-9938-69BF-246D82A510C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127830" y="6781800"/>
              <a:ext cx="1846982" cy="2116500"/>
            </a:xfrm>
            <a:prstGeom prst="rect">
              <a:avLst/>
            </a:prstGeom>
          </p:spPr>
        </p:pic>
      </p:grpSp>
      <p:grpSp>
        <p:nvGrpSpPr>
          <p:cNvPr id="10" name="组合 9">
            <a:extLst>
              <a:ext uri="{FF2B5EF4-FFF2-40B4-BE49-F238E27FC236}">
                <a16:creationId xmlns:a16="http://schemas.microsoft.com/office/drawing/2014/main" id="{4FEB475D-AF71-B0EA-F998-8A4A394B1802}"/>
              </a:ext>
            </a:extLst>
          </p:cNvPr>
          <p:cNvGrpSpPr/>
          <p:nvPr/>
        </p:nvGrpSpPr>
        <p:grpSpPr>
          <a:xfrm>
            <a:off x="5257800" y="9296400"/>
            <a:ext cx="8083805" cy="2116500"/>
            <a:chOff x="5257800" y="9296400"/>
            <a:chExt cx="8083805" cy="2116500"/>
          </a:xfrm>
        </p:grpSpPr>
        <p:sp>
          <p:nvSpPr>
            <p:cNvPr id="18" name="圆角矩形标注 8">
              <a:extLst>
                <a:ext uri="{FF2B5EF4-FFF2-40B4-BE49-F238E27FC236}">
                  <a16:creationId xmlns:a16="http://schemas.microsoft.com/office/drawing/2014/main" id="{AADE551D-CBAD-B1F4-977D-BA2F1FBD066E}"/>
                </a:ext>
              </a:extLst>
            </p:cNvPr>
            <p:cNvSpPr/>
            <p:nvPr/>
          </p:nvSpPr>
          <p:spPr bwMode="auto">
            <a:xfrm>
              <a:off x="7162800" y="9795943"/>
              <a:ext cx="6178805" cy="1144096"/>
            </a:xfrm>
            <a:prstGeom prst="wedgeRoundRectCallout">
              <a:avLst>
                <a:gd name="adj1" fmla="val -55726"/>
                <a:gd name="adj2" fmla="val 16313"/>
                <a:gd name="adj3" fmla="val 16667"/>
              </a:avLst>
            </a:prstGeom>
            <a:solidFill>
              <a:schemeClr val="bg1"/>
            </a:solidFill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4800" b="1">
                  <a:solidFill>
                    <a:schemeClr val="tx1"/>
                  </a:solidFill>
                  <a:latin typeface="+mn-ea"/>
                </a:rPr>
                <a:t>895</a:t>
              </a:r>
              <a:r>
                <a:rPr lang="zh-CN" altLang="en-US" sz="4800" b="1">
                  <a:solidFill>
                    <a:schemeClr val="tx1"/>
                  </a:solidFill>
                  <a:latin typeface="+mn-ea"/>
                </a:rPr>
                <a:t>减去</a:t>
              </a:r>
              <a:r>
                <a:rPr lang="en-US" altLang="zh-CN" sz="4800" b="1">
                  <a:solidFill>
                    <a:schemeClr val="tx1"/>
                  </a:solidFill>
                  <a:latin typeface="+mn-ea"/>
                </a:rPr>
                <a:t>576</a:t>
              </a:r>
              <a:r>
                <a:rPr lang="zh-CN" altLang="en-US" sz="4800" b="1">
                  <a:solidFill>
                    <a:schemeClr val="tx1"/>
                  </a:solidFill>
                  <a:latin typeface="+mn-ea"/>
                </a:rPr>
                <a:t>后是我。</a:t>
              </a:r>
            </a:p>
          </p:txBody>
        </p:sp>
        <p:pic>
          <p:nvPicPr>
            <p:cNvPr id="9" name="图片 8">
              <a:extLst>
                <a:ext uri="{FF2B5EF4-FFF2-40B4-BE49-F238E27FC236}">
                  <a16:creationId xmlns:a16="http://schemas.microsoft.com/office/drawing/2014/main" id="{56595128-5860-3C4A-72F7-FEEC5C255F2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257800" y="9296400"/>
              <a:ext cx="1846982" cy="21165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7057941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181E8D11-7C80-037F-5B23-27F2F58B49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C0695882-8B18-A6E8-A068-00F963CE75C0}"/>
              </a:ext>
            </a:extLst>
          </p:cNvPr>
          <p:cNvSpPr txBox="1"/>
          <p:nvPr/>
        </p:nvSpPr>
        <p:spPr bwMode="auto">
          <a:xfrm>
            <a:off x="3758262" y="3374740"/>
            <a:ext cx="17891179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盒铅笔，每盒装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支，一共有多少支铅笔？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C27F9B7E-A459-3333-225D-7B0D590039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96400" y="7776638"/>
            <a:ext cx="157607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+mn-ea"/>
                <a:ea typeface="+mn-ea"/>
              </a:rPr>
              <a:t>因数</a:t>
            </a:r>
            <a:endParaRPr lang="zh-CN" altLang="en-US" sz="5400" b="1">
              <a:latin typeface="+mn-ea"/>
              <a:ea typeface="+mn-ea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23878F1E-5418-DDA0-0FA5-8B18FE969F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80180" y="7776639"/>
            <a:ext cx="157607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+mn-ea"/>
                <a:ea typeface="+mn-ea"/>
              </a:rPr>
              <a:t>因数</a:t>
            </a:r>
            <a:endParaRPr lang="zh-CN" altLang="en-US" sz="5400" b="1">
              <a:latin typeface="+mn-ea"/>
              <a:ea typeface="+mn-ea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C2E1929A-63BF-0AD0-2E52-035AAC07BE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35000" y="7776637"/>
            <a:ext cx="880369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+mn-ea"/>
                <a:ea typeface="+mn-ea"/>
              </a:rPr>
              <a:t>积</a:t>
            </a:r>
            <a:endParaRPr lang="zh-CN" altLang="en-US" sz="5400" b="1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1E128F40-7ADF-B0E8-D4CF-733EDE3C50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B3BCAF36-911C-5E8E-DF28-B782CEF113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7239" y="4972044"/>
            <a:ext cx="10210800" cy="2153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indent="3048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5400" b="1">
                <a:solidFill>
                  <a:srgbClr val="0000FF"/>
                </a:solidFill>
                <a:highlight>
                  <a:srgbClr val="FFFF00"/>
                </a:highlight>
                <a:latin typeface="+mn-ea"/>
                <a:ea typeface="+mn-ea"/>
                <a:cs typeface="Times New Roman" panose="02020603050405020304" pitchFamily="18" charset="0"/>
              </a:rPr>
              <a:t>用加法：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 </a:t>
            </a:r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＋</a:t>
            </a:r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＋</a:t>
            </a:r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＋</a:t>
            </a:r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8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32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（支）</a:t>
            </a:r>
            <a:endParaRPr lang="en-US" altLang="zh-CN" sz="5400" b="1">
              <a:solidFill>
                <a:srgbClr val="0000FF"/>
              </a:solidFill>
              <a:latin typeface="+mn-ea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5400" b="1">
                <a:solidFill>
                  <a:srgbClr val="0000FF"/>
                </a:solidFill>
                <a:highlight>
                  <a:srgbClr val="FFFF00"/>
                </a:highlight>
                <a:latin typeface="+mn-ea"/>
                <a:ea typeface="+mn-ea"/>
                <a:cs typeface="Times New Roman" panose="02020603050405020304" pitchFamily="18" charset="0"/>
              </a:rPr>
              <a:t>用乘法：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  </a:t>
            </a:r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8 × 4 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＝ </a:t>
            </a:r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32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（支）</a:t>
            </a:r>
            <a:endParaRPr lang="en-US" altLang="zh-CN" sz="5400" b="1">
              <a:solidFill>
                <a:srgbClr val="0000FF"/>
              </a:solidFill>
              <a:latin typeface="+mn-ea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圆角矩形标注 8">
            <a:extLst>
              <a:ext uri="{FF2B5EF4-FFF2-40B4-BE49-F238E27FC236}">
                <a16:creationId xmlns:a16="http://schemas.microsoft.com/office/drawing/2014/main" id="{B7F0CEFF-4025-1557-03A4-7D4275F98382}"/>
              </a:ext>
            </a:extLst>
          </p:cNvPr>
          <p:cNvSpPr/>
          <p:nvPr/>
        </p:nvSpPr>
        <p:spPr bwMode="auto">
          <a:xfrm>
            <a:off x="5257800" y="9341626"/>
            <a:ext cx="13151269" cy="2390591"/>
          </a:xfrm>
          <a:prstGeom prst="wedgeRoundRectCallout">
            <a:avLst>
              <a:gd name="adj1" fmla="val 57809"/>
              <a:gd name="adj2" fmla="val -21892"/>
              <a:gd name="adj3" fmla="val 16667"/>
            </a:avLst>
          </a:prstGeom>
          <a:solidFill>
            <a:srgbClr val="E9F4E3"/>
          </a:solidFill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solidFill>
                  <a:srgbClr val="0000FF"/>
                </a:solidFill>
                <a:highlight>
                  <a:srgbClr val="FFFF00"/>
                </a:highlight>
                <a:latin typeface="+mn-ea"/>
              </a:rPr>
              <a:t>乘法的意义：</a:t>
            </a:r>
            <a:r>
              <a:rPr lang="zh-CN" altLang="en-US" sz="5400" b="1">
                <a:solidFill>
                  <a:srgbClr val="FF0000"/>
                </a:solidFill>
                <a:latin typeface="+mn-ea"/>
              </a:rPr>
              <a:t>求几个相同加数的和的简便运算，叫做乘法。</a:t>
            </a:r>
          </a:p>
        </p:txBody>
      </p:sp>
      <p:cxnSp>
        <p:nvCxnSpPr>
          <p:cNvPr id="9" name="直接箭头连接符 8">
            <a:extLst>
              <a:ext uri="{FF2B5EF4-FFF2-40B4-BE49-F238E27FC236}">
                <a16:creationId xmlns:a16="http://schemas.microsoft.com/office/drawing/2014/main" id="{669BF5C4-DCF4-6D25-2466-4775409E6C4A}"/>
              </a:ext>
            </a:extLst>
          </p:cNvPr>
          <p:cNvCxnSpPr/>
          <p:nvPr/>
        </p:nvCxnSpPr>
        <p:spPr>
          <a:xfrm flipH="1">
            <a:off x="10058400" y="6973439"/>
            <a:ext cx="0" cy="87516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箭头连接符 16">
            <a:extLst>
              <a:ext uri="{FF2B5EF4-FFF2-40B4-BE49-F238E27FC236}">
                <a16:creationId xmlns:a16="http://schemas.microsoft.com/office/drawing/2014/main" id="{E037C707-68FC-6A09-44CA-6236DD7FCDD0}"/>
              </a:ext>
            </a:extLst>
          </p:cNvPr>
          <p:cNvCxnSpPr/>
          <p:nvPr/>
        </p:nvCxnSpPr>
        <p:spPr>
          <a:xfrm flipH="1">
            <a:off x="11811000" y="6973439"/>
            <a:ext cx="0" cy="87516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>
            <a:extLst>
              <a:ext uri="{FF2B5EF4-FFF2-40B4-BE49-F238E27FC236}">
                <a16:creationId xmlns:a16="http://schemas.microsoft.com/office/drawing/2014/main" id="{7307602E-AFEB-F0B7-FED7-5288C4D71BB6}"/>
              </a:ext>
            </a:extLst>
          </p:cNvPr>
          <p:cNvCxnSpPr/>
          <p:nvPr/>
        </p:nvCxnSpPr>
        <p:spPr>
          <a:xfrm flipH="1">
            <a:off x="13792200" y="6973439"/>
            <a:ext cx="0" cy="87516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18">
            <a:extLst>
              <a:ext uri="{FF2B5EF4-FFF2-40B4-BE49-F238E27FC236}">
                <a16:creationId xmlns:a16="http://schemas.microsoft.com/office/drawing/2014/main" id="{5E78A617-EEC9-1926-7781-765233B3704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flipH="1">
            <a:off x="18669000" y="9197165"/>
            <a:ext cx="3266520" cy="349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21992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11" grpId="0"/>
      <p:bldP spid="12" grpId="0"/>
      <p:bldP spid="13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82B94C4E-44F9-431B-50D7-AA72D64FE5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1" name="Rectangle 13">
            <a:extLst>
              <a:ext uri="{FF2B5EF4-FFF2-40B4-BE49-F238E27FC236}">
                <a16:creationId xmlns:a16="http://schemas.microsoft.com/office/drawing/2014/main" id="{EAD7F64B-436D-3119-52F6-03DA8EF3AF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43C2D88C-7E07-238B-DF03-86B8A2EBC6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80175"/>
            <a:ext cx="5638800" cy="1718676"/>
          </a:xfrm>
          <a:prstGeom prst="rect">
            <a:avLst/>
          </a:prstGeom>
        </p:spPr>
      </p:pic>
      <p:grpSp>
        <p:nvGrpSpPr>
          <p:cNvPr id="17" name="组合 16">
            <a:extLst>
              <a:ext uri="{FF2B5EF4-FFF2-40B4-BE49-F238E27FC236}">
                <a16:creationId xmlns:a16="http://schemas.microsoft.com/office/drawing/2014/main" id="{06904B0D-9389-CAA8-3C26-AE2F5F755FF2}"/>
              </a:ext>
            </a:extLst>
          </p:cNvPr>
          <p:cNvGrpSpPr/>
          <p:nvPr/>
        </p:nvGrpSpPr>
        <p:grpSpPr>
          <a:xfrm>
            <a:off x="8237886" y="3281546"/>
            <a:ext cx="7908227" cy="2854235"/>
            <a:chOff x="5943600" y="3317965"/>
            <a:chExt cx="7908227" cy="2854235"/>
          </a:xfrm>
        </p:grpSpPr>
        <p:sp>
          <p:nvSpPr>
            <p:cNvPr id="18" name="矩形 17">
              <a:extLst>
                <a:ext uri="{FF2B5EF4-FFF2-40B4-BE49-F238E27FC236}">
                  <a16:creationId xmlns:a16="http://schemas.microsoft.com/office/drawing/2014/main" id="{FFDFD23F-64AD-C390-9A99-6D3D0D262DBC}"/>
                </a:ext>
              </a:extLst>
            </p:cNvPr>
            <p:cNvSpPr/>
            <p:nvPr/>
          </p:nvSpPr>
          <p:spPr>
            <a:xfrm>
              <a:off x="5943600" y="3317965"/>
              <a:ext cx="7908227" cy="285423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942EEDA7-38F0-AC29-9310-2E6ED913E3C3}"/>
                </a:ext>
              </a:extLst>
            </p:cNvPr>
            <p:cNvSpPr txBox="1"/>
            <p:nvPr/>
          </p:nvSpPr>
          <p:spPr bwMode="auto">
            <a:xfrm>
              <a:off x="6248400" y="3516552"/>
              <a:ext cx="7603427" cy="239059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zh-CN" altLang="en-US" sz="5400" b="1">
                  <a:ln w="18415" cmpd="sng">
                    <a:noFill/>
                    <a:prstDash val="solid"/>
                  </a:ln>
                  <a:solidFill>
                    <a:srgbClr val="0000FF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乘法各部分间的关系：</a:t>
              </a:r>
              <a:endPara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  <a:p>
              <a:pPr>
                <a:lnSpc>
                  <a:spcPct val="150000"/>
                </a:lnSpc>
                <a:defRPr/>
              </a:pPr>
              <a:r>
                <a:rPr lang="zh-CN" altLang="en-US" sz="5400" b="1">
                  <a:ln w="18415" cmpd="sng">
                    <a:noFill/>
                    <a:prstDash val="solid"/>
                  </a:ln>
                  <a:solidFill>
                    <a:srgbClr val="FF0000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积＝因数</a:t>
              </a:r>
              <a:r>
                <a:rPr lang="en-US" altLang="zh-CN" sz="5400" b="1">
                  <a:ln w="18415" cmpd="sng">
                    <a:noFill/>
                    <a:prstDash val="solid"/>
                  </a:ln>
                  <a:solidFill>
                    <a:srgbClr val="FF0000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×</a:t>
              </a:r>
              <a:r>
                <a:rPr lang="zh-CN" altLang="en-US" sz="5400" b="1">
                  <a:ln w="18415" cmpd="sng">
                    <a:noFill/>
                    <a:prstDash val="solid"/>
                  </a:ln>
                  <a:solidFill>
                    <a:srgbClr val="FF0000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因数</a:t>
              </a:r>
            </a:p>
          </p:txBody>
        </p:sp>
      </p:grpSp>
      <p:pic>
        <p:nvPicPr>
          <p:cNvPr id="11" name="图片 10">
            <a:extLst>
              <a:ext uri="{FF2B5EF4-FFF2-40B4-BE49-F238E27FC236}">
                <a16:creationId xmlns:a16="http://schemas.microsoft.com/office/drawing/2014/main" id="{D1E1D5B7-A6C1-504E-C750-58904F0EC7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629454" y="6964876"/>
            <a:ext cx="2954694" cy="3724984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288CB0F8-B725-A43E-A68E-10AFE7938E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2946" y="8817825"/>
            <a:ext cx="2813602" cy="3423781"/>
          </a:xfrm>
          <a:prstGeom prst="rect">
            <a:avLst/>
          </a:prstGeom>
        </p:spPr>
      </p:pic>
      <p:grpSp>
        <p:nvGrpSpPr>
          <p:cNvPr id="3" name="组合 2">
            <a:extLst>
              <a:ext uri="{FF2B5EF4-FFF2-40B4-BE49-F238E27FC236}">
                <a16:creationId xmlns:a16="http://schemas.microsoft.com/office/drawing/2014/main" id="{F912FCD4-0082-0479-BFDA-1DC5C85A260A}"/>
              </a:ext>
            </a:extLst>
          </p:cNvPr>
          <p:cNvGrpSpPr/>
          <p:nvPr/>
        </p:nvGrpSpPr>
        <p:grpSpPr>
          <a:xfrm>
            <a:off x="11877293" y="9225706"/>
            <a:ext cx="7626604" cy="1263582"/>
            <a:chOff x="11877293" y="9225706"/>
            <a:chExt cx="7626604" cy="1263582"/>
          </a:xfrm>
        </p:grpSpPr>
        <p:sp>
          <p:nvSpPr>
            <p:cNvPr id="6" name="圆角矩形标注 8">
              <a:extLst>
                <a:ext uri="{FF2B5EF4-FFF2-40B4-BE49-F238E27FC236}">
                  <a16:creationId xmlns:a16="http://schemas.microsoft.com/office/drawing/2014/main" id="{2A04A90A-E36D-4A8F-5B7B-4A3169D09110}"/>
                </a:ext>
              </a:extLst>
            </p:cNvPr>
            <p:cNvSpPr/>
            <p:nvPr/>
          </p:nvSpPr>
          <p:spPr bwMode="auto">
            <a:xfrm>
              <a:off x="11877293" y="9345192"/>
              <a:ext cx="7626604" cy="1144096"/>
            </a:xfrm>
            <a:prstGeom prst="wedgeRoundRectCallout">
              <a:avLst>
                <a:gd name="adj1" fmla="val 56500"/>
                <a:gd name="adj2" fmla="val -8663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B75E6284-8104-BF34-7B83-11C5F76755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71094" y="9225706"/>
              <a:ext cx="7239002" cy="11440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因数＝积</a:t>
              </a:r>
              <a:r>
                <a:rPr lang="en-US" altLang="zh-CN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÷</a:t>
              </a: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另一个因数</a:t>
              </a:r>
            </a:p>
          </p:txBody>
        </p:sp>
      </p:grpSp>
      <p:grpSp>
        <p:nvGrpSpPr>
          <p:cNvPr id="10" name="组合 9">
            <a:extLst>
              <a:ext uri="{FF2B5EF4-FFF2-40B4-BE49-F238E27FC236}">
                <a16:creationId xmlns:a16="http://schemas.microsoft.com/office/drawing/2014/main" id="{BAE66093-C2FC-14D2-403F-68627DF452E8}"/>
              </a:ext>
            </a:extLst>
          </p:cNvPr>
          <p:cNvGrpSpPr/>
          <p:nvPr/>
        </p:nvGrpSpPr>
        <p:grpSpPr>
          <a:xfrm>
            <a:off x="5339938" y="6903500"/>
            <a:ext cx="14810011" cy="1371598"/>
            <a:chOff x="826135" y="3004128"/>
            <a:chExt cx="8269828" cy="299925"/>
          </a:xfrm>
        </p:grpSpPr>
        <p:sp>
          <p:nvSpPr>
            <p:cNvPr id="14" name="圆角矩形标注 8">
              <a:extLst>
                <a:ext uri="{FF2B5EF4-FFF2-40B4-BE49-F238E27FC236}">
                  <a16:creationId xmlns:a16="http://schemas.microsoft.com/office/drawing/2014/main" id="{FA5953D1-F017-593F-6261-7BBE2697536E}"/>
                </a:ext>
              </a:extLst>
            </p:cNvPr>
            <p:cNvSpPr/>
            <p:nvPr/>
          </p:nvSpPr>
          <p:spPr>
            <a:xfrm>
              <a:off x="826135" y="3017549"/>
              <a:ext cx="8269828" cy="286504"/>
            </a:xfrm>
            <a:prstGeom prst="wedgeRoundRectCallout">
              <a:avLst>
                <a:gd name="adj1" fmla="val -54241"/>
                <a:gd name="adj2" fmla="val 37280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5" name="矩形 9">
              <a:extLst>
                <a:ext uri="{FF2B5EF4-FFF2-40B4-BE49-F238E27FC236}">
                  <a16:creationId xmlns:a16="http://schemas.microsoft.com/office/drawing/2014/main" id="{719F65EF-FACF-B693-0970-26D9A61F07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3138" y="3004128"/>
              <a:ext cx="8122825" cy="250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如果知道积与一个因数，能求出另一个因数吗？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7611157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574E024E-DEC6-47C7-5BF6-D5EF0F94BE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80"/>
            <a:ext cx="24384000" cy="13716000"/>
          </a:xfrm>
          <a:prstGeom prst="rect">
            <a:avLst/>
          </a:prstGeom>
        </p:spPr>
      </p:pic>
      <p:sp>
        <p:nvSpPr>
          <p:cNvPr id="111" name="矩形 110">
            <a:extLst>
              <a:ext uri="{FF2B5EF4-FFF2-40B4-BE49-F238E27FC236}">
                <a16:creationId xmlns:a16="http://schemas.microsoft.com/office/drawing/2014/main" id="{E379A8B9-268E-F882-5D0E-CA1A5F572BE8}"/>
              </a:ext>
            </a:extLst>
          </p:cNvPr>
          <p:cNvSpPr/>
          <p:nvPr/>
        </p:nvSpPr>
        <p:spPr>
          <a:xfrm>
            <a:off x="2656436" y="6155900"/>
            <a:ext cx="9173613" cy="5731291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D027172-4741-6D3F-FAD7-D8536F236017}"/>
              </a:ext>
            </a:extLst>
          </p:cNvPr>
          <p:cNvSpPr txBox="1"/>
          <p:nvPr/>
        </p:nvSpPr>
        <p:spPr bwMode="auto">
          <a:xfrm>
            <a:off x="3943536" y="3181691"/>
            <a:ext cx="147066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计算下面各题，并验算。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atin typeface="+mn-ea"/>
              </a:rPr>
              <a:t>    13×27</a:t>
            </a:r>
            <a:r>
              <a:rPr lang="zh-CN" altLang="en-US" sz="5400" b="1">
                <a:latin typeface="+mn-ea"/>
              </a:rPr>
              <a:t>＝</a:t>
            </a:r>
            <a:r>
              <a:rPr lang="en-US" altLang="zh-CN" sz="5400" b="1">
                <a:latin typeface="+mn-ea"/>
              </a:rPr>
              <a:t>                  46×12</a:t>
            </a:r>
            <a:r>
              <a:rPr lang="zh-CN" altLang="en-US" sz="5400" b="1">
                <a:latin typeface="+mn-ea"/>
              </a:rPr>
              <a:t>＝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E1E2729D-0165-3484-B79F-85DE7BEF37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86936" y="4596060"/>
            <a:ext cx="123303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</a:rPr>
              <a:t>351</a:t>
            </a:r>
            <a:endParaRPr lang="zh-CN" altLang="en-US" sz="5400" b="1">
              <a:solidFill>
                <a:srgbClr val="0000FF"/>
              </a:solidFill>
              <a:latin typeface="+mn-ea"/>
              <a:ea typeface="+mn-ea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D99648DE-B30C-331B-26A6-BB632F5395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02336" y="4596060"/>
            <a:ext cx="123303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</a:rPr>
              <a:t>552</a:t>
            </a:r>
            <a:endParaRPr lang="zh-CN" altLang="en-US" sz="5400" b="1">
              <a:solidFill>
                <a:srgbClr val="0000FF"/>
              </a:solidFill>
              <a:latin typeface="+mn-ea"/>
              <a:ea typeface="+mn-ea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CE79F28E-D3CA-15AF-82FD-5254F15996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sp>
        <p:nvSpPr>
          <p:cNvPr id="38" name="文本框 37">
            <a:extLst>
              <a:ext uri="{FF2B5EF4-FFF2-40B4-BE49-F238E27FC236}">
                <a16:creationId xmlns:a16="http://schemas.microsoft.com/office/drawing/2014/main" id="{B8F8DB7E-3A5A-C460-E847-6F3B51A97377}"/>
              </a:ext>
            </a:extLst>
          </p:cNvPr>
          <p:cNvSpPr txBox="1"/>
          <p:nvPr/>
        </p:nvSpPr>
        <p:spPr>
          <a:xfrm>
            <a:off x="4481442" y="8220615"/>
            <a:ext cx="7859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pc="600">
                <a:ln w="18415" cmpd="sng">
                  <a:noFill/>
                  <a:prstDash val="solid"/>
                </a:ln>
                <a:latin typeface="宋体" panose="02010600030101010101" pitchFamily="2" charset="-122"/>
                <a:sym typeface="+mn-lt"/>
              </a:rPr>
              <a:t>9</a:t>
            </a:r>
            <a:endParaRPr lang="zh-CN" altLang="en-US" sz="4800" spc="600"/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D80B09F5-9000-81B1-699F-4F8684D60B6D}"/>
              </a:ext>
            </a:extLst>
          </p:cNvPr>
          <p:cNvSpPr txBox="1"/>
          <p:nvPr/>
        </p:nvSpPr>
        <p:spPr>
          <a:xfrm>
            <a:off x="3855301" y="8935183"/>
            <a:ext cx="7859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pc="600">
                <a:ln w="18415" cmpd="sng">
                  <a:noFill/>
                  <a:prstDash val="solid"/>
                </a:ln>
                <a:latin typeface="宋体" panose="02010600030101010101" pitchFamily="2" charset="-122"/>
                <a:sym typeface="+mn-lt"/>
              </a:rPr>
              <a:t>2</a:t>
            </a:r>
            <a:endParaRPr lang="zh-CN" altLang="en-US" sz="4800" spc="600"/>
          </a:p>
        </p:txBody>
      </p:sp>
      <p:cxnSp>
        <p:nvCxnSpPr>
          <p:cNvPr id="41" name="直接连接符 40">
            <a:extLst>
              <a:ext uri="{FF2B5EF4-FFF2-40B4-BE49-F238E27FC236}">
                <a16:creationId xmlns:a16="http://schemas.microsoft.com/office/drawing/2014/main" id="{DA7B83FB-B465-3D68-90A9-FA4B60E524CE}"/>
              </a:ext>
            </a:extLst>
          </p:cNvPr>
          <p:cNvCxnSpPr/>
          <p:nvPr/>
        </p:nvCxnSpPr>
        <p:spPr>
          <a:xfrm>
            <a:off x="2926447" y="9752353"/>
            <a:ext cx="31242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43" name="组合 42">
            <a:extLst>
              <a:ext uri="{FF2B5EF4-FFF2-40B4-BE49-F238E27FC236}">
                <a16:creationId xmlns:a16="http://schemas.microsoft.com/office/drawing/2014/main" id="{E7EB4A50-3152-936F-A2A3-B3241A0ACD1B}"/>
              </a:ext>
            </a:extLst>
          </p:cNvPr>
          <p:cNvGrpSpPr/>
          <p:nvPr/>
        </p:nvGrpSpPr>
        <p:grpSpPr>
          <a:xfrm>
            <a:off x="4970704" y="9437771"/>
            <a:ext cx="855341" cy="1101012"/>
            <a:chOff x="12251060" y="5818782"/>
            <a:chExt cx="855341" cy="1101012"/>
          </a:xfrm>
        </p:grpSpPr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id="{16A54370-9780-0A6B-74BB-62B6DEE6C368}"/>
                </a:ext>
              </a:extLst>
            </p:cNvPr>
            <p:cNvSpPr txBox="1"/>
            <p:nvPr/>
          </p:nvSpPr>
          <p:spPr>
            <a:xfrm>
              <a:off x="12460359" y="6088797"/>
              <a:ext cx="64604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1</a:t>
              </a:r>
              <a:endParaRPr lang="zh-CN" altLang="en-US" sz="4800"/>
            </a:p>
          </p:txBody>
        </p:sp>
        <p:sp>
          <p:nvSpPr>
            <p:cNvPr id="45" name="文本框 44">
              <a:extLst>
                <a:ext uri="{FF2B5EF4-FFF2-40B4-BE49-F238E27FC236}">
                  <a16:creationId xmlns:a16="http://schemas.microsoft.com/office/drawing/2014/main" id="{4A554BFF-F2AD-179B-A513-826BF5068011}"/>
                </a:ext>
              </a:extLst>
            </p:cNvPr>
            <p:cNvSpPr txBox="1"/>
            <p:nvPr/>
          </p:nvSpPr>
          <p:spPr>
            <a:xfrm>
              <a:off x="12251060" y="5818782"/>
              <a:ext cx="64604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sp>
        <p:nvSpPr>
          <p:cNvPr id="50" name="文本框 49">
            <a:extLst>
              <a:ext uri="{FF2B5EF4-FFF2-40B4-BE49-F238E27FC236}">
                <a16:creationId xmlns:a16="http://schemas.microsoft.com/office/drawing/2014/main" id="{D937A511-D1CA-4818-97B4-4E5F7F634A51}"/>
              </a:ext>
            </a:extLst>
          </p:cNvPr>
          <p:cNvSpPr txBox="1"/>
          <p:nvPr/>
        </p:nvSpPr>
        <p:spPr>
          <a:xfrm>
            <a:off x="3790709" y="9759556"/>
            <a:ext cx="7859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pc="600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3</a:t>
            </a:r>
            <a:endParaRPr lang="zh-CN" altLang="en-US" sz="4800" spc="600"/>
          </a:p>
        </p:txBody>
      </p:sp>
      <p:grpSp>
        <p:nvGrpSpPr>
          <p:cNvPr id="53" name="组合 52">
            <a:extLst>
              <a:ext uri="{FF2B5EF4-FFF2-40B4-BE49-F238E27FC236}">
                <a16:creationId xmlns:a16="http://schemas.microsoft.com/office/drawing/2014/main" id="{9FD445F8-D62D-D669-14A1-75BC6666A8A7}"/>
              </a:ext>
            </a:extLst>
          </p:cNvPr>
          <p:cNvGrpSpPr/>
          <p:nvPr/>
        </p:nvGrpSpPr>
        <p:grpSpPr>
          <a:xfrm>
            <a:off x="2895600" y="6468288"/>
            <a:ext cx="3124201" cy="1786949"/>
            <a:chOff x="13913752" y="7281242"/>
            <a:chExt cx="3124201" cy="1786949"/>
          </a:xfrm>
        </p:grpSpPr>
        <p:grpSp>
          <p:nvGrpSpPr>
            <p:cNvPr id="52" name="组合 51">
              <a:extLst>
                <a:ext uri="{FF2B5EF4-FFF2-40B4-BE49-F238E27FC236}">
                  <a16:creationId xmlns:a16="http://schemas.microsoft.com/office/drawing/2014/main" id="{52660743-89E4-F7C3-3F71-E87E9575710C}"/>
                </a:ext>
              </a:extLst>
            </p:cNvPr>
            <p:cNvGrpSpPr/>
            <p:nvPr/>
          </p:nvGrpSpPr>
          <p:grpSpPr>
            <a:xfrm>
              <a:off x="13913752" y="7281242"/>
              <a:ext cx="3124201" cy="1786949"/>
              <a:chOff x="13913752" y="7281242"/>
              <a:chExt cx="3124201" cy="1786949"/>
            </a:xfrm>
          </p:grpSpPr>
          <p:sp>
            <p:nvSpPr>
              <p:cNvPr id="33" name="文本框 32">
                <a:extLst>
                  <a:ext uri="{FF2B5EF4-FFF2-40B4-BE49-F238E27FC236}">
                    <a16:creationId xmlns:a16="http://schemas.microsoft.com/office/drawing/2014/main" id="{4E85D5B8-53F2-ADBA-C563-0AE00ABFE96E}"/>
                  </a:ext>
                </a:extLst>
              </p:cNvPr>
              <p:cNvSpPr txBox="1"/>
              <p:nvPr/>
            </p:nvSpPr>
            <p:spPr>
              <a:xfrm>
                <a:off x="14656462" y="7281242"/>
                <a:ext cx="2119155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en-US" altLang="zh-CN" sz="5400" b="1">
                    <a:ln w="18415" cmpd="sng">
                      <a:noFill/>
                      <a:prstDash val="solid"/>
                    </a:ln>
                    <a:latin typeface="宋体" panose="02010600030101010101" pitchFamily="2" charset="-122"/>
                    <a:cs typeface="思源黑体 CN Light" panose="020b0300000000000000" charset="-122"/>
                    <a:sym typeface="+mn-lt"/>
                  </a:rPr>
                  <a:t>  </a:t>
                </a:r>
                <a:r>
                  <a:rPr lang="en-US" altLang="zh-CN" sz="5400" b="1" kern="1600" spc="600">
                    <a:ln w="18415" cmpd="sng">
                      <a:noFill/>
                      <a:prstDash val="solid"/>
                    </a:ln>
                    <a:latin typeface="宋体" panose="02010600030101010101" pitchFamily="2" charset="-122"/>
                    <a:cs typeface="思源黑体 CN Light" panose="020b0300000000000000" charset="-122"/>
                    <a:sym typeface="+mn-lt"/>
                  </a:rPr>
                  <a:t>13</a:t>
                </a:r>
              </a:p>
            </p:txBody>
          </p:sp>
          <p:cxnSp>
            <p:nvCxnSpPr>
              <p:cNvPr id="34" name="直接连接符 33">
                <a:extLst>
                  <a:ext uri="{FF2B5EF4-FFF2-40B4-BE49-F238E27FC236}">
                    <a16:creationId xmlns:a16="http://schemas.microsoft.com/office/drawing/2014/main" id="{130A3C8D-A8E5-243D-FD2F-BBD748037490}"/>
                  </a:ext>
                </a:extLst>
              </p:cNvPr>
              <p:cNvCxnSpPr/>
              <p:nvPr/>
            </p:nvCxnSpPr>
            <p:spPr>
              <a:xfrm>
                <a:off x="13913752" y="9068191"/>
                <a:ext cx="312420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51" name="文本框 50">
              <a:extLst>
                <a:ext uri="{FF2B5EF4-FFF2-40B4-BE49-F238E27FC236}">
                  <a16:creationId xmlns:a16="http://schemas.microsoft.com/office/drawing/2014/main" id="{01C6FA69-C7BC-A053-6A02-E2A0FC121D9D}"/>
                </a:ext>
              </a:extLst>
            </p:cNvPr>
            <p:cNvSpPr txBox="1"/>
            <p:nvPr/>
          </p:nvSpPr>
          <p:spPr>
            <a:xfrm>
              <a:off x="13944600" y="8126786"/>
              <a:ext cx="2831017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 spc="300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×  2 7</a:t>
              </a:r>
            </a:p>
          </p:txBody>
        </p:sp>
      </p:grpSp>
      <p:grpSp>
        <p:nvGrpSpPr>
          <p:cNvPr id="35" name="组合 34">
            <a:extLst>
              <a:ext uri="{FF2B5EF4-FFF2-40B4-BE49-F238E27FC236}">
                <a16:creationId xmlns:a16="http://schemas.microsoft.com/office/drawing/2014/main" id="{AA562D70-A6D7-DAA8-5C92-17D674EA4C94}"/>
              </a:ext>
            </a:extLst>
          </p:cNvPr>
          <p:cNvGrpSpPr/>
          <p:nvPr/>
        </p:nvGrpSpPr>
        <p:grpSpPr>
          <a:xfrm>
            <a:off x="4897267" y="7772400"/>
            <a:ext cx="950842" cy="1294153"/>
            <a:chOff x="12213913" y="5765472"/>
            <a:chExt cx="950842" cy="1294153"/>
          </a:xfrm>
        </p:grpSpPr>
        <p:sp>
          <p:nvSpPr>
            <p:cNvPr id="36" name="文本框 35">
              <a:extLst>
                <a:ext uri="{FF2B5EF4-FFF2-40B4-BE49-F238E27FC236}">
                  <a16:creationId xmlns:a16="http://schemas.microsoft.com/office/drawing/2014/main" id="{80C74AAF-606D-0F6C-E494-689BB763E2B1}"/>
                </a:ext>
              </a:extLst>
            </p:cNvPr>
            <p:cNvSpPr txBox="1"/>
            <p:nvPr/>
          </p:nvSpPr>
          <p:spPr>
            <a:xfrm>
              <a:off x="12518713" y="6228628"/>
              <a:ext cx="64604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1</a:t>
              </a:r>
              <a:endParaRPr lang="zh-CN" altLang="en-US" sz="4800"/>
            </a:p>
          </p:txBody>
        </p:sp>
        <p:sp>
          <p:nvSpPr>
            <p:cNvPr id="37" name="文本框 36">
              <a:extLst>
                <a:ext uri="{FF2B5EF4-FFF2-40B4-BE49-F238E27FC236}">
                  <a16:creationId xmlns:a16="http://schemas.microsoft.com/office/drawing/2014/main" id="{C0B5004A-D091-28FD-B336-46BB2F567D4B}"/>
                </a:ext>
              </a:extLst>
            </p:cNvPr>
            <p:cNvSpPr txBox="1"/>
            <p:nvPr/>
          </p:nvSpPr>
          <p:spPr>
            <a:xfrm>
              <a:off x="12213913" y="5765472"/>
              <a:ext cx="64604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n w="18415" cmpd="sng">
                    <a:noFill/>
                    <a:prstDash val="solid"/>
                  </a:ln>
                  <a:solidFill>
                    <a:srgbClr val="FF0000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2</a:t>
              </a:r>
              <a:endParaRPr lang="zh-CN" altLang="en-US" sz="2800">
                <a:solidFill>
                  <a:srgbClr val="FF0000"/>
                </a:solidFill>
              </a:endParaRPr>
            </a:p>
          </p:txBody>
        </p:sp>
      </p:grpSp>
      <p:grpSp>
        <p:nvGrpSpPr>
          <p:cNvPr id="54" name="组合 53">
            <a:extLst>
              <a:ext uri="{FF2B5EF4-FFF2-40B4-BE49-F238E27FC236}">
                <a16:creationId xmlns:a16="http://schemas.microsoft.com/office/drawing/2014/main" id="{9AAFF0F6-BD5D-E789-72E9-2691BFBCE8C1}"/>
              </a:ext>
            </a:extLst>
          </p:cNvPr>
          <p:cNvGrpSpPr/>
          <p:nvPr/>
        </p:nvGrpSpPr>
        <p:grpSpPr>
          <a:xfrm>
            <a:off x="4135267" y="8511510"/>
            <a:ext cx="950842" cy="1240843"/>
            <a:chOff x="12213913" y="5818782"/>
            <a:chExt cx="950842" cy="1240843"/>
          </a:xfrm>
        </p:grpSpPr>
        <p:sp>
          <p:nvSpPr>
            <p:cNvPr id="55" name="文本框 54">
              <a:extLst>
                <a:ext uri="{FF2B5EF4-FFF2-40B4-BE49-F238E27FC236}">
                  <a16:creationId xmlns:a16="http://schemas.microsoft.com/office/drawing/2014/main" id="{22DA592C-8536-3537-91BF-D7AA7A59CCFE}"/>
                </a:ext>
              </a:extLst>
            </p:cNvPr>
            <p:cNvSpPr txBox="1"/>
            <p:nvPr/>
          </p:nvSpPr>
          <p:spPr>
            <a:xfrm>
              <a:off x="12518713" y="6228628"/>
              <a:ext cx="64604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6</a:t>
              </a:r>
              <a:endParaRPr lang="zh-CN" altLang="en-US" sz="4800"/>
            </a:p>
          </p:txBody>
        </p:sp>
        <p:sp>
          <p:nvSpPr>
            <p:cNvPr id="56" name="文本框 55">
              <a:extLst>
                <a:ext uri="{FF2B5EF4-FFF2-40B4-BE49-F238E27FC236}">
                  <a16:creationId xmlns:a16="http://schemas.microsoft.com/office/drawing/2014/main" id="{13213E26-49B9-F53C-65EA-8645E4133032}"/>
                </a:ext>
              </a:extLst>
            </p:cNvPr>
            <p:cNvSpPr txBox="1"/>
            <p:nvPr/>
          </p:nvSpPr>
          <p:spPr>
            <a:xfrm>
              <a:off x="12213913" y="5818782"/>
              <a:ext cx="64604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57" name="组合 56">
            <a:extLst>
              <a:ext uri="{FF2B5EF4-FFF2-40B4-BE49-F238E27FC236}">
                <a16:creationId xmlns:a16="http://schemas.microsoft.com/office/drawing/2014/main" id="{75AA9756-4732-1F0A-C2DA-49CA9610305A}"/>
              </a:ext>
            </a:extLst>
          </p:cNvPr>
          <p:cNvGrpSpPr/>
          <p:nvPr/>
        </p:nvGrpSpPr>
        <p:grpSpPr>
          <a:xfrm>
            <a:off x="4228379" y="9319478"/>
            <a:ext cx="816150" cy="1241149"/>
            <a:chOff x="12290251" y="5678645"/>
            <a:chExt cx="816150" cy="1241149"/>
          </a:xfrm>
        </p:grpSpPr>
        <p:sp>
          <p:nvSpPr>
            <p:cNvPr id="58" name="文本框 57">
              <a:extLst>
                <a:ext uri="{FF2B5EF4-FFF2-40B4-BE49-F238E27FC236}">
                  <a16:creationId xmlns:a16="http://schemas.microsoft.com/office/drawing/2014/main" id="{E1144013-2D14-5574-23ED-0B41C5E6804F}"/>
                </a:ext>
              </a:extLst>
            </p:cNvPr>
            <p:cNvSpPr txBox="1"/>
            <p:nvPr/>
          </p:nvSpPr>
          <p:spPr>
            <a:xfrm>
              <a:off x="12460359" y="6088797"/>
              <a:ext cx="64604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5</a:t>
              </a:r>
              <a:endParaRPr lang="zh-CN" altLang="en-US" sz="4800"/>
            </a:p>
          </p:txBody>
        </p:sp>
        <p:sp>
          <p:nvSpPr>
            <p:cNvPr id="59" name="文本框 58">
              <a:extLst>
                <a:ext uri="{FF2B5EF4-FFF2-40B4-BE49-F238E27FC236}">
                  <a16:creationId xmlns:a16="http://schemas.microsoft.com/office/drawing/2014/main" id="{FA17AC2E-BC6D-EE21-85DE-3ABD0D300EA7}"/>
                </a:ext>
              </a:extLst>
            </p:cNvPr>
            <p:cNvSpPr txBox="1"/>
            <p:nvPr/>
          </p:nvSpPr>
          <p:spPr>
            <a:xfrm>
              <a:off x="12290251" y="5678645"/>
              <a:ext cx="64604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0000"/>
                  </a:solidFill>
                </a:rPr>
                <a:t>1</a:t>
              </a:r>
              <a:endParaRPr lang="zh-CN" altLang="en-US" sz="2800">
                <a:solidFill>
                  <a:srgbClr val="FF0000"/>
                </a:solidFill>
              </a:endParaRPr>
            </a:p>
          </p:txBody>
        </p:sp>
      </p:grpSp>
      <p:sp>
        <p:nvSpPr>
          <p:cNvPr id="60" name="文本框 59">
            <a:extLst>
              <a:ext uri="{FF2B5EF4-FFF2-40B4-BE49-F238E27FC236}">
                <a16:creationId xmlns:a16="http://schemas.microsoft.com/office/drawing/2014/main" id="{4CAAEE84-9447-52D6-A5E0-FE527251929E}"/>
              </a:ext>
            </a:extLst>
          </p:cNvPr>
          <p:cNvSpPr txBox="1"/>
          <p:nvPr/>
        </p:nvSpPr>
        <p:spPr>
          <a:xfrm>
            <a:off x="6172200" y="6576422"/>
            <a:ext cx="2037968" cy="95712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5400" b="1">
                <a:solidFill>
                  <a:srgbClr val="0000FF"/>
                </a:solidFill>
                <a:latin typeface="+mn-ea"/>
              </a:rPr>
              <a:t>验算：</a:t>
            </a:r>
          </a:p>
        </p:txBody>
      </p:sp>
      <p:grpSp>
        <p:nvGrpSpPr>
          <p:cNvPr id="61" name="组合 60">
            <a:extLst>
              <a:ext uri="{FF2B5EF4-FFF2-40B4-BE49-F238E27FC236}">
                <a16:creationId xmlns:a16="http://schemas.microsoft.com/office/drawing/2014/main" id="{45ED7AA6-5904-1281-4FA2-F01B0242729B}"/>
              </a:ext>
            </a:extLst>
          </p:cNvPr>
          <p:cNvGrpSpPr/>
          <p:nvPr/>
        </p:nvGrpSpPr>
        <p:grpSpPr>
          <a:xfrm>
            <a:off x="8089235" y="7297285"/>
            <a:ext cx="2956216" cy="923330"/>
            <a:chOff x="4337648" y="5401270"/>
            <a:chExt cx="2956216" cy="923330"/>
          </a:xfrm>
        </p:grpSpPr>
        <p:pic>
          <p:nvPicPr>
            <p:cNvPr id="62" name="图片 61">
              <a:extLst>
                <a:ext uri="{FF2B5EF4-FFF2-40B4-BE49-F238E27FC236}">
                  <a16:creationId xmlns:a16="http://schemas.microsoft.com/office/drawing/2014/main" id="{CAC80F95-9AF3-F11F-E1BA-B90FAD5A42D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2112264" cy="819912"/>
            </a:xfrm>
            <a:prstGeom prst="rect">
              <a:avLst/>
            </a:prstGeom>
          </p:spPr>
        </p:pic>
        <p:sp>
          <p:nvSpPr>
            <p:cNvPr id="63" name="文本框 62">
              <a:extLst>
                <a:ext uri="{FF2B5EF4-FFF2-40B4-BE49-F238E27FC236}">
                  <a16:creationId xmlns:a16="http://schemas.microsoft.com/office/drawing/2014/main" id="{510EC21E-CFA9-5E99-57AD-F0EA363B7372}"/>
                </a:ext>
              </a:extLst>
            </p:cNvPr>
            <p:cNvSpPr txBox="1"/>
            <p:nvPr/>
          </p:nvSpPr>
          <p:spPr bwMode="auto">
            <a:xfrm>
              <a:off x="5425784" y="5401270"/>
              <a:ext cx="17367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351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64" name="文本框 63">
              <a:extLst>
                <a:ext uri="{FF2B5EF4-FFF2-40B4-BE49-F238E27FC236}">
                  <a16:creationId xmlns:a16="http://schemas.microsoft.com/office/drawing/2014/main" id="{D4CA3089-21E2-E917-7259-BAA1B656D059}"/>
                </a:ext>
              </a:extLst>
            </p:cNvPr>
            <p:cNvSpPr txBox="1"/>
            <p:nvPr/>
          </p:nvSpPr>
          <p:spPr bwMode="auto">
            <a:xfrm>
              <a:off x="4337648" y="5401270"/>
              <a:ext cx="103563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13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67" name="文本框 66">
            <a:extLst>
              <a:ext uri="{FF2B5EF4-FFF2-40B4-BE49-F238E27FC236}">
                <a16:creationId xmlns:a16="http://schemas.microsoft.com/office/drawing/2014/main" id="{208EAEB1-3E54-8D10-005E-938F389882A7}"/>
              </a:ext>
            </a:extLst>
          </p:cNvPr>
          <p:cNvSpPr txBox="1"/>
          <p:nvPr/>
        </p:nvSpPr>
        <p:spPr bwMode="auto">
          <a:xfrm>
            <a:off x="9216394" y="8082573"/>
            <a:ext cx="10356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26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68" name="直接连接符 67">
            <a:extLst>
              <a:ext uri="{FF2B5EF4-FFF2-40B4-BE49-F238E27FC236}">
                <a16:creationId xmlns:a16="http://schemas.microsoft.com/office/drawing/2014/main" id="{30DAF555-34AE-37CA-9131-6C1C944BFE3A}"/>
              </a:ext>
            </a:extLst>
          </p:cNvPr>
          <p:cNvCxnSpPr/>
          <p:nvPr/>
        </p:nvCxnSpPr>
        <p:spPr>
          <a:xfrm>
            <a:off x="8622635" y="9005903"/>
            <a:ext cx="24228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9" name="文本框 68">
            <a:extLst>
              <a:ext uri="{FF2B5EF4-FFF2-40B4-BE49-F238E27FC236}">
                <a16:creationId xmlns:a16="http://schemas.microsoft.com/office/drawing/2014/main" id="{82CF3886-3E9A-2483-CB5C-0955046F0DBA}"/>
              </a:ext>
            </a:extLst>
          </p:cNvPr>
          <p:cNvSpPr txBox="1"/>
          <p:nvPr/>
        </p:nvSpPr>
        <p:spPr bwMode="auto">
          <a:xfrm>
            <a:off x="10415442" y="6437048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0" name="文本框 69">
            <a:extLst>
              <a:ext uri="{FF2B5EF4-FFF2-40B4-BE49-F238E27FC236}">
                <a16:creationId xmlns:a16="http://schemas.microsoft.com/office/drawing/2014/main" id="{085E57A0-4C3E-E420-6CC6-73C0ABB285E8}"/>
              </a:ext>
            </a:extLst>
          </p:cNvPr>
          <p:cNvSpPr txBox="1"/>
          <p:nvPr/>
        </p:nvSpPr>
        <p:spPr bwMode="auto">
          <a:xfrm>
            <a:off x="10415126" y="886621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1" name="文本框 70">
            <a:extLst>
              <a:ext uri="{FF2B5EF4-FFF2-40B4-BE49-F238E27FC236}">
                <a16:creationId xmlns:a16="http://schemas.microsoft.com/office/drawing/2014/main" id="{2C133617-A924-07BD-C14B-61C4D68787C9}"/>
              </a:ext>
            </a:extLst>
          </p:cNvPr>
          <p:cNvSpPr txBox="1"/>
          <p:nvPr/>
        </p:nvSpPr>
        <p:spPr bwMode="auto">
          <a:xfrm>
            <a:off x="9846816" y="9511815"/>
            <a:ext cx="110956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72" name="直接连接符 71">
            <a:extLst>
              <a:ext uri="{FF2B5EF4-FFF2-40B4-BE49-F238E27FC236}">
                <a16:creationId xmlns:a16="http://schemas.microsoft.com/office/drawing/2014/main" id="{3AF29523-F0B0-EB52-0A99-41027811414C}"/>
              </a:ext>
            </a:extLst>
          </p:cNvPr>
          <p:cNvCxnSpPr/>
          <p:nvPr/>
        </p:nvCxnSpPr>
        <p:spPr>
          <a:xfrm>
            <a:off x="8546435" y="10390215"/>
            <a:ext cx="24228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3" name="文本框 72">
            <a:extLst>
              <a:ext uri="{FF2B5EF4-FFF2-40B4-BE49-F238E27FC236}">
                <a16:creationId xmlns:a16="http://schemas.microsoft.com/office/drawing/2014/main" id="{BF37D5FF-DC08-2AB3-4F49-B7D752766C7D}"/>
              </a:ext>
            </a:extLst>
          </p:cNvPr>
          <p:cNvSpPr txBox="1"/>
          <p:nvPr/>
        </p:nvSpPr>
        <p:spPr bwMode="auto">
          <a:xfrm>
            <a:off x="10447205" y="1031450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12" name="矩形 111">
            <a:extLst>
              <a:ext uri="{FF2B5EF4-FFF2-40B4-BE49-F238E27FC236}">
                <a16:creationId xmlns:a16="http://schemas.microsoft.com/office/drawing/2014/main" id="{E7E90533-DFCB-67EA-0AE2-D7F0160A16FF}"/>
              </a:ext>
            </a:extLst>
          </p:cNvPr>
          <p:cNvSpPr/>
          <p:nvPr/>
        </p:nvSpPr>
        <p:spPr>
          <a:xfrm>
            <a:off x="12921035" y="6170010"/>
            <a:ext cx="9017928" cy="5731291"/>
          </a:xfrm>
          <a:prstGeom prst="rect">
            <a:avLst/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350"/>
          </a:p>
        </p:txBody>
      </p:sp>
      <p:sp>
        <p:nvSpPr>
          <p:cNvPr id="74" name="文本框 73">
            <a:extLst>
              <a:ext uri="{FF2B5EF4-FFF2-40B4-BE49-F238E27FC236}">
                <a16:creationId xmlns:a16="http://schemas.microsoft.com/office/drawing/2014/main" id="{F368FA08-EF73-BCE9-2B6B-FFCD5C2F7B2A}"/>
              </a:ext>
            </a:extLst>
          </p:cNvPr>
          <p:cNvSpPr txBox="1"/>
          <p:nvPr/>
        </p:nvSpPr>
        <p:spPr bwMode="auto">
          <a:xfrm>
            <a:off x="9846816" y="886621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5" name="文本框 74">
            <a:extLst>
              <a:ext uri="{FF2B5EF4-FFF2-40B4-BE49-F238E27FC236}">
                <a16:creationId xmlns:a16="http://schemas.microsoft.com/office/drawing/2014/main" id="{AD7727D9-FBF1-490E-6856-C4F735EF0C22}"/>
              </a:ext>
            </a:extLst>
          </p:cNvPr>
          <p:cNvSpPr txBox="1"/>
          <p:nvPr/>
        </p:nvSpPr>
        <p:spPr bwMode="auto">
          <a:xfrm>
            <a:off x="9863909" y="644297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6" name="文本框 75">
            <a:extLst>
              <a:ext uri="{FF2B5EF4-FFF2-40B4-BE49-F238E27FC236}">
                <a16:creationId xmlns:a16="http://schemas.microsoft.com/office/drawing/2014/main" id="{21819AFA-D56B-55C3-B8DB-EA6A1AB99FEE}"/>
              </a:ext>
            </a:extLst>
          </p:cNvPr>
          <p:cNvSpPr txBox="1"/>
          <p:nvPr/>
        </p:nvSpPr>
        <p:spPr>
          <a:xfrm>
            <a:off x="14632925" y="8334915"/>
            <a:ext cx="7859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pc="600">
                <a:ln w="18415" cmpd="sng">
                  <a:noFill/>
                  <a:prstDash val="solid"/>
                </a:ln>
                <a:latin typeface="宋体" panose="02010600030101010101" pitchFamily="2" charset="-122"/>
                <a:sym typeface="+mn-lt"/>
              </a:rPr>
              <a:t>9</a:t>
            </a:r>
            <a:endParaRPr lang="zh-CN" altLang="en-US" sz="4800" spc="600"/>
          </a:p>
        </p:txBody>
      </p:sp>
      <p:sp>
        <p:nvSpPr>
          <p:cNvPr id="77" name="文本框 76">
            <a:extLst>
              <a:ext uri="{FF2B5EF4-FFF2-40B4-BE49-F238E27FC236}">
                <a16:creationId xmlns:a16="http://schemas.microsoft.com/office/drawing/2014/main" id="{D6BA485D-E841-EA4F-9AA4-A710585634AD}"/>
              </a:ext>
            </a:extLst>
          </p:cNvPr>
          <p:cNvSpPr txBox="1"/>
          <p:nvPr/>
        </p:nvSpPr>
        <p:spPr>
          <a:xfrm>
            <a:off x="14006784" y="9049483"/>
            <a:ext cx="7859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pc="600">
                <a:ln w="18415" cmpd="sng">
                  <a:noFill/>
                  <a:prstDash val="solid"/>
                </a:ln>
                <a:latin typeface="宋体" panose="02010600030101010101" pitchFamily="2" charset="-122"/>
                <a:sym typeface="+mn-lt"/>
              </a:rPr>
              <a:t>4</a:t>
            </a:r>
            <a:endParaRPr lang="zh-CN" altLang="en-US" sz="4800" spc="600"/>
          </a:p>
        </p:txBody>
      </p:sp>
      <p:cxnSp>
        <p:nvCxnSpPr>
          <p:cNvPr id="78" name="直接连接符 77">
            <a:extLst>
              <a:ext uri="{FF2B5EF4-FFF2-40B4-BE49-F238E27FC236}">
                <a16:creationId xmlns:a16="http://schemas.microsoft.com/office/drawing/2014/main" id="{ED0A8CC7-C038-E3A0-F8B2-9770967775A8}"/>
              </a:ext>
            </a:extLst>
          </p:cNvPr>
          <p:cNvCxnSpPr/>
          <p:nvPr/>
        </p:nvCxnSpPr>
        <p:spPr>
          <a:xfrm>
            <a:off x="13077930" y="9866653"/>
            <a:ext cx="31242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79" name="组合 78">
            <a:extLst>
              <a:ext uri="{FF2B5EF4-FFF2-40B4-BE49-F238E27FC236}">
                <a16:creationId xmlns:a16="http://schemas.microsoft.com/office/drawing/2014/main" id="{8FF4269D-EAFD-F398-60C4-C47752BA0383}"/>
              </a:ext>
            </a:extLst>
          </p:cNvPr>
          <p:cNvGrpSpPr/>
          <p:nvPr/>
        </p:nvGrpSpPr>
        <p:grpSpPr>
          <a:xfrm>
            <a:off x="15122187" y="9552071"/>
            <a:ext cx="855341" cy="1101012"/>
            <a:chOff x="12251060" y="5818782"/>
            <a:chExt cx="855341" cy="1101012"/>
          </a:xfrm>
        </p:grpSpPr>
        <p:sp>
          <p:nvSpPr>
            <p:cNvPr id="80" name="文本框 79">
              <a:extLst>
                <a:ext uri="{FF2B5EF4-FFF2-40B4-BE49-F238E27FC236}">
                  <a16:creationId xmlns:a16="http://schemas.microsoft.com/office/drawing/2014/main" id="{D902A405-CD8D-D368-20BD-927BE66DB1BB}"/>
                </a:ext>
              </a:extLst>
            </p:cNvPr>
            <p:cNvSpPr txBox="1"/>
            <p:nvPr/>
          </p:nvSpPr>
          <p:spPr>
            <a:xfrm>
              <a:off x="12460359" y="6088797"/>
              <a:ext cx="64604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2</a:t>
              </a:r>
              <a:endParaRPr lang="zh-CN" altLang="en-US" sz="4800"/>
            </a:p>
          </p:txBody>
        </p:sp>
        <p:sp>
          <p:nvSpPr>
            <p:cNvPr id="81" name="文本框 80">
              <a:extLst>
                <a:ext uri="{FF2B5EF4-FFF2-40B4-BE49-F238E27FC236}">
                  <a16:creationId xmlns:a16="http://schemas.microsoft.com/office/drawing/2014/main" id="{EE7F176D-3AAB-E46F-AF1E-257101125A21}"/>
                </a:ext>
              </a:extLst>
            </p:cNvPr>
            <p:cNvSpPr txBox="1"/>
            <p:nvPr/>
          </p:nvSpPr>
          <p:spPr>
            <a:xfrm>
              <a:off x="12251060" y="5818782"/>
              <a:ext cx="64604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sp>
        <p:nvSpPr>
          <p:cNvPr id="82" name="文本框 81">
            <a:extLst>
              <a:ext uri="{FF2B5EF4-FFF2-40B4-BE49-F238E27FC236}">
                <a16:creationId xmlns:a16="http://schemas.microsoft.com/office/drawing/2014/main" id="{024EF6F9-EF70-81F9-DE1D-2C108E08EF90}"/>
              </a:ext>
            </a:extLst>
          </p:cNvPr>
          <p:cNvSpPr txBox="1"/>
          <p:nvPr/>
        </p:nvSpPr>
        <p:spPr>
          <a:xfrm>
            <a:off x="13942192" y="9873856"/>
            <a:ext cx="7859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pc="600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5</a:t>
            </a:r>
            <a:endParaRPr lang="zh-CN" altLang="en-US" sz="4800" spc="600"/>
          </a:p>
        </p:txBody>
      </p:sp>
      <p:grpSp>
        <p:nvGrpSpPr>
          <p:cNvPr id="83" name="组合 82">
            <a:extLst>
              <a:ext uri="{FF2B5EF4-FFF2-40B4-BE49-F238E27FC236}">
                <a16:creationId xmlns:a16="http://schemas.microsoft.com/office/drawing/2014/main" id="{3CCF688F-3CF9-5CE9-CD39-EF49DB675059}"/>
              </a:ext>
            </a:extLst>
          </p:cNvPr>
          <p:cNvGrpSpPr/>
          <p:nvPr/>
        </p:nvGrpSpPr>
        <p:grpSpPr>
          <a:xfrm>
            <a:off x="13047083" y="6582588"/>
            <a:ext cx="3124201" cy="1786949"/>
            <a:chOff x="13913752" y="7281242"/>
            <a:chExt cx="3124201" cy="1786949"/>
          </a:xfrm>
        </p:grpSpPr>
        <p:grpSp>
          <p:nvGrpSpPr>
            <p:cNvPr id="84" name="组合 83">
              <a:extLst>
                <a:ext uri="{FF2B5EF4-FFF2-40B4-BE49-F238E27FC236}">
                  <a16:creationId xmlns:a16="http://schemas.microsoft.com/office/drawing/2014/main" id="{0D80F6D4-090A-291F-5169-52E410752FD9}"/>
                </a:ext>
              </a:extLst>
            </p:cNvPr>
            <p:cNvGrpSpPr/>
            <p:nvPr/>
          </p:nvGrpSpPr>
          <p:grpSpPr>
            <a:xfrm>
              <a:off x="13913752" y="7281242"/>
              <a:ext cx="3124201" cy="1786949"/>
              <a:chOff x="13913752" y="7281242"/>
              <a:chExt cx="3124201" cy="1786949"/>
            </a:xfrm>
          </p:grpSpPr>
          <p:sp>
            <p:nvSpPr>
              <p:cNvPr id="86" name="文本框 85">
                <a:extLst>
                  <a:ext uri="{FF2B5EF4-FFF2-40B4-BE49-F238E27FC236}">
                    <a16:creationId xmlns:a16="http://schemas.microsoft.com/office/drawing/2014/main" id="{CCEB503C-B6F1-4AF8-C020-EA42E4CFB026}"/>
                  </a:ext>
                </a:extLst>
              </p:cNvPr>
              <p:cNvSpPr txBox="1"/>
              <p:nvPr/>
            </p:nvSpPr>
            <p:spPr>
              <a:xfrm>
                <a:off x="14656462" y="7281242"/>
                <a:ext cx="2119155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en-US" altLang="zh-CN" sz="5400" b="1">
                    <a:ln w="18415" cmpd="sng">
                      <a:noFill/>
                      <a:prstDash val="solid"/>
                    </a:ln>
                    <a:latin typeface="宋体" panose="02010600030101010101" pitchFamily="2" charset="-122"/>
                    <a:cs typeface="思源黑体 CN Light" panose="020b0300000000000000" charset="-122"/>
                    <a:sym typeface="+mn-lt"/>
                  </a:rPr>
                  <a:t>  </a:t>
                </a:r>
                <a:r>
                  <a:rPr lang="en-US" altLang="zh-CN" sz="5400" b="1" kern="1600" spc="600">
                    <a:ln w="18415" cmpd="sng">
                      <a:noFill/>
                      <a:prstDash val="solid"/>
                    </a:ln>
                    <a:latin typeface="宋体" panose="02010600030101010101" pitchFamily="2" charset="-122"/>
                    <a:cs typeface="思源黑体 CN Light" panose="020b0300000000000000" charset="-122"/>
                    <a:sym typeface="+mn-lt"/>
                  </a:rPr>
                  <a:t>46</a:t>
                </a:r>
              </a:p>
            </p:txBody>
          </p:sp>
          <p:cxnSp>
            <p:nvCxnSpPr>
              <p:cNvPr id="87" name="直接连接符 86">
                <a:extLst>
                  <a:ext uri="{FF2B5EF4-FFF2-40B4-BE49-F238E27FC236}">
                    <a16:creationId xmlns:a16="http://schemas.microsoft.com/office/drawing/2014/main" id="{EAFB9671-A0A0-440C-E27D-21598DF1BA13}"/>
                  </a:ext>
                </a:extLst>
              </p:cNvPr>
              <p:cNvCxnSpPr/>
              <p:nvPr/>
            </p:nvCxnSpPr>
            <p:spPr>
              <a:xfrm>
                <a:off x="13913752" y="9068191"/>
                <a:ext cx="312420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85" name="文本框 84">
              <a:extLst>
                <a:ext uri="{FF2B5EF4-FFF2-40B4-BE49-F238E27FC236}">
                  <a16:creationId xmlns:a16="http://schemas.microsoft.com/office/drawing/2014/main" id="{F5F5A95A-5278-5CD2-94FC-70B1D70095BA}"/>
                </a:ext>
              </a:extLst>
            </p:cNvPr>
            <p:cNvSpPr txBox="1"/>
            <p:nvPr/>
          </p:nvSpPr>
          <p:spPr>
            <a:xfrm>
              <a:off x="13944600" y="8126786"/>
              <a:ext cx="2831017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5400" b="1" spc="300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×  1 2</a:t>
              </a:r>
            </a:p>
          </p:txBody>
        </p:sp>
      </p:grpSp>
      <p:grpSp>
        <p:nvGrpSpPr>
          <p:cNvPr id="88" name="组合 87">
            <a:extLst>
              <a:ext uri="{FF2B5EF4-FFF2-40B4-BE49-F238E27FC236}">
                <a16:creationId xmlns:a16="http://schemas.microsoft.com/office/drawing/2014/main" id="{8B8B7EA6-FBE1-E594-3FE0-DFFEF57888D3}"/>
              </a:ext>
            </a:extLst>
          </p:cNvPr>
          <p:cNvGrpSpPr/>
          <p:nvPr/>
        </p:nvGrpSpPr>
        <p:grpSpPr>
          <a:xfrm>
            <a:off x="15048750" y="7848600"/>
            <a:ext cx="950842" cy="1332253"/>
            <a:chOff x="12213913" y="5727372"/>
            <a:chExt cx="950842" cy="1332253"/>
          </a:xfrm>
        </p:grpSpPr>
        <p:sp>
          <p:nvSpPr>
            <p:cNvPr id="89" name="文本框 88">
              <a:extLst>
                <a:ext uri="{FF2B5EF4-FFF2-40B4-BE49-F238E27FC236}">
                  <a16:creationId xmlns:a16="http://schemas.microsoft.com/office/drawing/2014/main" id="{ED9EAF42-A6A1-D3E1-F1B5-E0EA35FE0D4F}"/>
                </a:ext>
              </a:extLst>
            </p:cNvPr>
            <p:cNvSpPr txBox="1"/>
            <p:nvPr/>
          </p:nvSpPr>
          <p:spPr>
            <a:xfrm>
              <a:off x="12518713" y="6228628"/>
              <a:ext cx="64604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2</a:t>
              </a:r>
              <a:endParaRPr lang="zh-CN" altLang="en-US" sz="4800"/>
            </a:p>
          </p:txBody>
        </p:sp>
        <p:sp>
          <p:nvSpPr>
            <p:cNvPr id="90" name="文本框 89">
              <a:extLst>
                <a:ext uri="{FF2B5EF4-FFF2-40B4-BE49-F238E27FC236}">
                  <a16:creationId xmlns:a16="http://schemas.microsoft.com/office/drawing/2014/main" id="{316870DE-23F7-D55C-674A-A9412C7B3DAE}"/>
                </a:ext>
              </a:extLst>
            </p:cNvPr>
            <p:cNvSpPr txBox="1"/>
            <p:nvPr/>
          </p:nvSpPr>
          <p:spPr>
            <a:xfrm>
              <a:off x="12213913" y="5727372"/>
              <a:ext cx="64604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n w="18415" cmpd="sng">
                    <a:noFill/>
                    <a:prstDash val="solid"/>
                  </a:ln>
                  <a:solidFill>
                    <a:srgbClr val="FF0000"/>
                  </a:solidFill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1</a:t>
              </a:r>
              <a:endParaRPr lang="zh-CN" altLang="en-US" sz="2800">
                <a:solidFill>
                  <a:srgbClr val="FF0000"/>
                </a:solidFill>
              </a:endParaRPr>
            </a:p>
          </p:txBody>
        </p:sp>
      </p:grpSp>
      <p:grpSp>
        <p:nvGrpSpPr>
          <p:cNvPr id="91" name="组合 90">
            <a:extLst>
              <a:ext uri="{FF2B5EF4-FFF2-40B4-BE49-F238E27FC236}">
                <a16:creationId xmlns:a16="http://schemas.microsoft.com/office/drawing/2014/main" id="{22FED2BA-D3C4-7F57-8AFE-78776E6287F7}"/>
              </a:ext>
            </a:extLst>
          </p:cNvPr>
          <p:cNvGrpSpPr/>
          <p:nvPr/>
        </p:nvGrpSpPr>
        <p:grpSpPr>
          <a:xfrm>
            <a:off x="14286750" y="8625810"/>
            <a:ext cx="950842" cy="1240843"/>
            <a:chOff x="12213913" y="5818782"/>
            <a:chExt cx="950842" cy="1240843"/>
          </a:xfrm>
        </p:grpSpPr>
        <p:sp>
          <p:nvSpPr>
            <p:cNvPr id="92" name="文本框 91">
              <a:extLst>
                <a:ext uri="{FF2B5EF4-FFF2-40B4-BE49-F238E27FC236}">
                  <a16:creationId xmlns:a16="http://schemas.microsoft.com/office/drawing/2014/main" id="{FE0A7846-CCDB-1E61-7C22-2C232167B997}"/>
                </a:ext>
              </a:extLst>
            </p:cNvPr>
            <p:cNvSpPr txBox="1"/>
            <p:nvPr/>
          </p:nvSpPr>
          <p:spPr>
            <a:xfrm>
              <a:off x="12518713" y="6228628"/>
              <a:ext cx="64604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6</a:t>
              </a:r>
              <a:endParaRPr lang="zh-CN" altLang="en-US" sz="4800"/>
            </a:p>
          </p:txBody>
        </p:sp>
        <p:sp>
          <p:nvSpPr>
            <p:cNvPr id="93" name="文本框 92">
              <a:extLst>
                <a:ext uri="{FF2B5EF4-FFF2-40B4-BE49-F238E27FC236}">
                  <a16:creationId xmlns:a16="http://schemas.microsoft.com/office/drawing/2014/main" id="{BD7BFDFF-B631-9D5B-F6F9-D9EA60FEB94E}"/>
                </a:ext>
              </a:extLst>
            </p:cNvPr>
            <p:cNvSpPr txBox="1"/>
            <p:nvPr/>
          </p:nvSpPr>
          <p:spPr>
            <a:xfrm>
              <a:off x="12213913" y="5818782"/>
              <a:ext cx="64604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94" name="组合 93">
            <a:extLst>
              <a:ext uri="{FF2B5EF4-FFF2-40B4-BE49-F238E27FC236}">
                <a16:creationId xmlns:a16="http://schemas.microsoft.com/office/drawing/2014/main" id="{DE0D73F7-0B02-A55B-0123-3AC551E2E620}"/>
              </a:ext>
            </a:extLst>
          </p:cNvPr>
          <p:cNvGrpSpPr/>
          <p:nvPr/>
        </p:nvGrpSpPr>
        <p:grpSpPr>
          <a:xfrm>
            <a:off x="14379862" y="9372600"/>
            <a:ext cx="816150" cy="1302327"/>
            <a:chOff x="12290251" y="5617467"/>
            <a:chExt cx="816150" cy="1302327"/>
          </a:xfrm>
        </p:grpSpPr>
        <p:sp>
          <p:nvSpPr>
            <p:cNvPr id="95" name="文本框 94">
              <a:extLst>
                <a:ext uri="{FF2B5EF4-FFF2-40B4-BE49-F238E27FC236}">
                  <a16:creationId xmlns:a16="http://schemas.microsoft.com/office/drawing/2014/main" id="{5399F234-F770-F6C3-A5A9-9B1501C37203}"/>
                </a:ext>
              </a:extLst>
            </p:cNvPr>
            <p:cNvSpPr txBox="1"/>
            <p:nvPr/>
          </p:nvSpPr>
          <p:spPr>
            <a:xfrm>
              <a:off x="12460359" y="6088797"/>
              <a:ext cx="64604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5</a:t>
              </a:r>
              <a:endParaRPr lang="zh-CN" altLang="en-US" sz="4800"/>
            </a:p>
          </p:txBody>
        </p:sp>
        <p:sp>
          <p:nvSpPr>
            <p:cNvPr id="96" name="文本框 95">
              <a:extLst>
                <a:ext uri="{FF2B5EF4-FFF2-40B4-BE49-F238E27FC236}">
                  <a16:creationId xmlns:a16="http://schemas.microsoft.com/office/drawing/2014/main" id="{65755F15-0C61-3F95-37A4-07E09363BFB9}"/>
                </a:ext>
              </a:extLst>
            </p:cNvPr>
            <p:cNvSpPr txBox="1"/>
            <p:nvPr/>
          </p:nvSpPr>
          <p:spPr>
            <a:xfrm>
              <a:off x="12290251" y="5617467"/>
              <a:ext cx="64604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rgbClr val="FF0000"/>
                  </a:solidFill>
                </a:rPr>
                <a:t>1</a:t>
              </a:r>
              <a:endParaRPr lang="zh-CN" altLang="en-US" sz="2800">
                <a:solidFill>
                  <a:srgbClr val="FF0000"/>
                </a:solidFill>
              </a:endParaRPr>
            </a:p>
          </p:txBody>
        </p:sp>
      </p:grpSp>
      <p:sp>
        <p:nvSpPr>
          <p:cNvPr id="97" name="文本框 96">
            <a:extLst>
              <a:ext uri="{FF2B5EF4-FFF2-40B4-BE49-F238E27FC236}">
                <a16:creationId xmlns:a16="http://schemas.microsoft.com/office/drawing/2014/main" id="{C22E096A-3440-F22F-6AFC-A5B8FCFA8BFB}"/>
              </a:ext>
            </a:extLst>
          </p:cNvPr>
          <p:cNvSpPr txBox="1"/>
          <p:nvPr/>
        </p:nvSpPr>
        <p:spPr>
          <a:xfrm>
            <a:off x="16306800" y="6690722"/>
            <a:ext cx="2037968" cy="95712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5400" b="1">
                <a:solidFill>
                  <a:srgbClr val="0000FF"/>
                </a:solidFill>
                <a:latin typeface="+mn-ea"/>
              </a:rPr>
              <a:t>验算：</a:t>
            </a:r>
          </a:p>
        </p:txBody>
      </p:sp>
      <p:grpSp>
        <p:nvGrpSpPr>
          <p:cNvPr id="98" name="组合 97">
            <a:extLst>
              <a:ext uri="{FF2B5EF4-FFF2-40B4-BE49-F238E27FC236}">
                <a16:creationId xmlns:a16="http://schemas.microsoft.com/office/drawing/2014/main" id="{97BD4E52-88A5-0908-18AD-B51D30BB6CEC}"/>
              </a:ext>
            </a:extLst>
          </p:cNvPr>
          <p:cNvGrpSpPr/>
          <p:nvPr/>
        </p:nvGrpSpPr>
        <p:grpSpPr>
          <a:xfrm>
            <a:off x="18395933" y="7411585"/>
            <a:ext cx="2956216" cy="923330"/>
            <a:chOff x="4337648" y="5401270"/>
            <a:chExt cx="2956216" cy="923330"/>
          </a:xfrm>
        </p:grpSpPr>
        <p:pic>
          <p:nvPicPr>
            <p:cNvPr id="99" name="图片 98">
              <a:extLst>
                <a:ext uri="{FF2B5EF4-FFF2-40B4-BE49-F238E27FC236}">
                  <a16:creationId xmlns:a16="http://schemas.microsoft.com/office/drawing/2014/main" id="{1618D276-C2DF-3644-5F74-7DB69D892C1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81600" y="5471240"/>
              <a:ext cx="2112264" cy="819912"/>
            </a:xfrm>
            <a:prstGeom prst="rect">
              <a:avLst/>
            </a:prstGeom>
          </p:spPr>
        </p:pic>
        <p:sp>
          <p:nvSpPr>
            <p:cNvPr id="100" name="文本框 99">
              <a:extLst>
                <a:ext uri="{FF2B5EF4-FFF2-40B4-BE49-F238E27FC236}">
                  <a16:creationId xmlns:a16="http://schemas.microsoft.com/office/drawing/2014/main" id="{67B886E7-A638-EA48-6768-061C7A8E75E2}"/>
                </a:ext>
              </a:extLst>
            </p:cNvPr>
            <p:cNvSpPr txBox="1"/>
            <p:nvPr/>
          </p:nvSpPr>
          <p:spPr bwMode="auto">
            <a:xfrm>
              <a:off x="5425784" y="5401270"/>
              <a:ext cx="17367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552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  <p:sp>
          <p:nvSpPr>
            <p:cNvPr id="101" name="文本框 100">
              <a:extLst>
                <a:ext uri="{FF2B5EF4-FFF2-40B4-BE49-F238E27FC236}">
                  <a16:creationId xmlns:a16="http://schemas.microsoft.com/office/drawing/2014/main" id="{FB0E4FA8-F6BC-4BBD-6045-220D852EC3F9}"/>
                </a:ext>
              </a:extLst>
            </p:cNvPr>
            <p:cNvSpPr txBox="1"/>
            <p:nvPr/>
          </p:nvSpPr>
          <p:spPr bwMode="auto">
            <a:xfrm>
              <a:off x="4337648" y="5401270"/>
              <a:ext cx="103563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400" b="1">
                  <a:ln w="18415" cmpd="sng">
                    <a:noFill/>
                    <a:prstDash val="solid"/>
                  </a:ln>
                  <a:latin typeface="宋体" panose="02010600030101010101" pitchFamily="2" charset="-122"/>
                  <a:cs typeface="思源黑体 CN Light" panose="020b0300000000000000" charset="-122"/>
                  <a:sym typeface="+mn-lt"/>
                </a:rPr>
                <a:t>46</a:t>
              </a:r>
              <a:endPara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ea typeface="宋体" panose="02010600030101010101" pitchFamily="2" charset="-122"/>
                <a:cs typeface="思源黑体 CN Light" panose="020b0300000000000000" charset="-122"/>
                <a:sym typeface="+mn-lt"/>
              </a:endParaRPr>
            </a:p>
          </p:txBody>
        </p:sp>
      </p:grpSp>
      <p:sp>
        <p:nvSpPr>
          <p:cNvPr id="102" name="文本框 101">
            <a:extLst>
              <a:ext uri="{FF2B5EF4-FFF2-40B4-BE49-F238E27FC236}">
                <a16:creationId xmlns:a16="http://schemas.microsoft.com/office/drawing/2014/main" id="{E8E61880-50E5-09BF-55FE-2DE9168167D6}"/>
              </a:ext>
            </a:extLst>
          </p:cNvPr>
          <p:cNvSpPr txBox="1"/>
          <p:nvPr/>
        </p:nvSpPr>
        <p:spPr bwMode="auto">
          <a:xfrm>
            <a:off x="19523092" y="8196873"/>
            <a:ext cx="10356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46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03" name="直接连接符 102">
            <a:extLst>
              <a:ext uri="{FF2B5EF4-FFF2-40B4-BE49-F238E27FC236}">
                <a16:creationId xmlns:a16="http://schemas.microsoft.com/office/drawing/2014/main" id="{1DDAF431-6E76-B6F4-E6C0-2B5D40A3E78C}"/>
              </a:ext>
            </a:extLst>
          </p:cNvPr>
          <p:cNvCxnSpPr/>
          <p:nvPr/>
        </p:nvCxnSpPr>
        <p:spPr>
          <a:xfrm>
            <a:off x="18929333" y="9120203"/>
            <a:ext cx="24228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4" name="文本框 103">
            <a:extLst>
              <a:ext uri="{FF2B5EF4-FFF2-40B4-BE49-F238E27FC236}">
                <a16:creationId xmlns:a16="http://schemas.microsoft.com/office/drawing/2014/main" id="{44F81376-1D69-A47B-049D-94CE6564509F}"/>
              </a:ext>
            </a:extLst>
          </p:cNvPr>
          <p:cNvSpPr txBox="1"/>
          <p:nvPr/>
        </p:nvSpPr>
        <p:spPr bwMode="auto">
          <a:xfrm>
            <a:off x="20722140" y="6551348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05" name="文本框 104">
            <a:extLst>
              <a:ext uri="{FF2B5EF4-FFF2-40B4-BE49-F238E27FC236}">
                <a16:creationId xmlns:a16="http://schemas.microsoft.com/office/drawing/2014/main" id="{75DC3A83-C8A8-430C-2C76-6F9786547AA8}"/>
              </a:ext>
            </a:extLst>
          </p:cNvPr>
          <p:cNvSpPr txBox="1"/>
          <p:nvPr/>
        </p:nvSpPr>
        <p:spPr bwMode="auto">
          <a:xfrm>
            <a:off x="20721824" y="898051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06" name="文本框 105">
            <a:extLst>
              <a:ext uri="{FF2B5EF4-FFF2-40B4-BE49-F238E27FC236}">
                <a16:creationId xmlns:a16="http://schemas.microsoft.com/office/drawing/2014/main" id="{F1ED0A01-D060-9467-B62D-64C7126BE00D}"/>
              </a:ext>
            </a:extLst>
          </p:cNvPr>
          <p:cNvSpPr txBox="1"/>
          <p:nvPr/>
        </p:nvSpPr>
        <p:spPr bwMode="auto">
          <a:xfrm>
            <a:off x="20153514" y="9626115"/>
            <a:ext cx="110956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92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cxnSp>
        <p:nvCxnSpPr>
          <p:cNvPr id="107" name="直接连接符 106">
            <a:extLst>
              <a:ext uri="{FF2B5EF4-FFF2-40B4-BE49-F238E27FC236}">
                <a16:creationId xmlns:a16="http://schemas.microsoft.com/office/drawing/2014/main" id="{89D21BF1-132C-D05F-D137-824E3A5610C6}"/>
              </a:ext>
            </a:extLst>
          </p:cNvPr>
          <p:cNvCxnSpPr/>
          <p:nvPr/>
        </p:nvCxnSpPr>
        <p:spPr>
          <a:xfrm>
            <a:off x="18853133" y="10504515"/>
            <a:ext cx="24228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8" name="文本框 107">
            <a:extLst>
              <a:ext uri="{FF2B5EF4-FFF2-40B4-BE49-F238E27FC236}">
                <a16:creationId xmlns:a16="http://schemas.microsoft.com/office/drawing/2014/main" id="{E6CCF12A-D090-5F4E-9B73-4C42424814FB}"/>
              </a:ext>
            </a:extLst>
          </p:cNvPr>
          <p:cNvSpPr txBox="1"/>
          <p:nvPr/>
        </p:nvSpPr>
        <p:spPr bwMode="auto">
          <a:xfrm>
            <a:off x="20753904" y="1042880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0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09" name="文本框 108">
            <a:extLst>
              <a:ext uri="{FF2B5EF4-FFF2-40B4-BE49-F238E27FC236}">
                <a16:creationId xmlns:a16="http://schemas.microsoft.com/office/drawing/2014/main" id="{3E3BC9CC-60DF-5F97-FDE0-CB7CA54935E3}"/>
              </a:ext>
            </a:extLst>
          </p:cNvPr>
          <p:cNvSpPr txBox="1"/>
          <p:nvPr/>
        </p:nvSpPr>
        <p:spPr bwMode="auto">
          <a:xfrm>
            <a:off x="20153514" y="8980515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9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10" name="文本框 109">
            <a:extLst>
              <a:ext uri="{FF2B5EF4-FFF2-40B4-BE49-F238E27FC236}">
                <a16:creationId xmlns:a16="http://schemas.microsoft.com/office/drawing/2014/main" id="{31BC946A-6804-49E0-C350-F2007EBD90FE}"/>
              </a:ext>
            </a:extLst>
          </p:cNvPr>
          <p:cNvSpPr txBox="1"/>
          <p:nvPr/>
        </p:nvSpPr>
        <p:spPr bwMode="auto">
          <a:xfrm>
            <a:off x="20170608" y="6557276"/>
            <a:ext cx="54125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en-US" altLang="zh-CN" sz="5400" b="1">
              <a:ln w="18415" cmpd="sng">
                <a:noFill/>
                <a:prstDash val="solid"/>
              </a:ln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47115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 nodeType="clickPar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 nodeType="clickPar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0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 nodeType="clickPar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 nodeType="clickPar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0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5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 nodeType="clickPar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0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5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 nodeType="clickPar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 nodeType="clickPar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5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 nodeType="clickPar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 nodeType="clickPar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0"/>
      <p:bldP spid="2" grpId="1"/>
      <p:bldP spid="3" grpId="0"/>
      <p:bldP spid="4" grpId="0"/>
      <p:bldP spid="38" grpId="0"/>
      <p:bldP spid="40" grpId="0"/>
      <p:bldP spid="50" grpId="0"/>
      <p:bldP spid="60" grpId="0"/>
      <p:bldP spid="67" grpId="1"/>
      <p:bldP spid="69" grpId="1"/>
      <p:bldP spid="70" grpId="1"/>
      <p:bldP spid="71" grpId="1"/>
      <p:bldP spid="73" grpId="1"/>
      <p:bldP spid="112" grpId="0"/>
      <p:bldP spid="74" grpId="1"/>
      <p:bldP spid="75" grpId="1"/>
      <p:bldP spid="76" grpId="0"/>
      <p:bldP spid="77" grpId="0"/>
      <p:bldP spid="82" grpId="0"/>
      <p:bldP spid="97" grpId="0"/>
      <p:bldP spid="102" grpId="1"/>
      <p:bldP spid="104" grpId="1"/>
      <p:bldP spid="105" grpId="1"/>
      <p:bldP spid="106" grpId="1"/>
      <p:bldP spid="108" grpId="1"/>
      <p:bldP spid="109" grpId="1"/>
      <p:bldP spid="110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F0138E11-8501-4D08-EF8C-3C1ABCC1C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6" y="19050"/>
            <a:ext cx="24371622" cy="13709038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ED257563-A3D8-264A-96A0-3D66D05D1C04}"/>
              </a:ext>
            </a:extLst>
          </p:cNvPr>
          <p:cNvSpPr txBox="1"/>
          <p:nvPr/>
        </p:nvSpPr>
        <p:spPr bwMode="auto">
          <a:xfrm>
            <a:off x="3581400" y="3429000"/>
            <a:ext cx="17891179" cy="114409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7】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40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支铅笔，分别装在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个盒子里，每盒装多少支？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07809CE3-07E5-7AAD-D559-813306FB08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11950"/>
            <a:ext cx="5578057" cy="1796958"/>
          </a:xfrm>
          <a:prstGeom prst="rect">
            <a:avLst/>
          </a:prstGeom>
        </p:spPr>
      </p:pic>
      <p:sp>
        <p:nvSpPr>
          <p:cNvPr id="4" name="TextBox 16">
            <a:extLst>
              <a:ext uri="{FF2B5EF4-FFF2-40B4-BE49-F238E27FC236}">
                <a16:creationId xmlns:a16="http://schemas.microsoft.com/office/drawing/2014/main" id="{77AF7EC3-B055-AF0A-A792-24B35F1823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39125" y="6629400"/>
            <a:ext cx="227177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+mn-ea"/>
                <a:ea typeface="+mn-ea"/>
              </a:rPr>
              <a:t>被除数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8835DD33-1677-7064-B0E3-19FA9F4E9A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88634" y="4971524"/>
            <a:ext cx="610856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40 ÷ 4 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＝ </a:t>
            </a:r>
            <a:r>
              <a:rPr lang="en-US" altLang="zh-CN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10</a:t>
            </a:r>
            <a:r>
              <a:rPr lang="zh-CN" altLang="en-US" sz="54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（支）</a:t>
            </a:r>
          </a:p>
        </p:txBody>
      </p:sp>
      <p:sp>
        <p:nvSpPr>
          <p:cNvPr id="10" name="TextBox 16">
            <a:extLst>
              <a:ext uri="{FF2B5EF4-FFF2-40B4-BE49-F238E27FC236}">
                <a16:creationId xmlns:a16="http://schemas.microsoft.com/office/drawing/2014/main" id="{138A5A22-0F56-4D70-AC03-B194A01A80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01400" y="6620470"/>
            <a:ext cx="157607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+mn-ea"/>
                <a:ea typeface="+mn-ea"/>
              </a:rPr>
              <a:t>除数</a:t>
            </a:r>
          </a:p>
        </p:txBody>
      </p:sp>
      <p:sp>
        <p:nvSpPr>
          <p:cNvPr id="11" name="TextBox 16">
            <a:extLst>
              <a:ext uri="{FF2B5EF4-FFF2-40B4-BE49-F238E27FC236}">
                <a16:creationId xmlns:a16="http://schemas.microsoft.com/office/drawing/2014/main" id="{D6D0656C-6957-47E5-CF6C-6CF71B45C0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69030" y="6620470"/>
            <a:ext cx="880369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+mn-ea"/>
                <a:ea typeface="+mn-ea"/>
              </a:rPr>
              <a:t>商</a:t>
            </a:r>
          </a:p>
        </p:txBody>
      </p:sp>
      <p:cxnSp>
        <p:nvCxnSpPr>
          <p:cNvPr id="12" name="直接箭头连接符 11">
            <a:extLst>
              <a:ext uri="{FF2B5EF4-FFF2-40B4-BE49-F238E27FC236}">
                <a16:creationId xmlns:a16="http://schemas.microsoft.com/office/drawing/2014/main" id="{0ECC12CA-A1C0-DCBD-BA3F-B7F1F1128661}"/>
              </a:ext>
            </a:extLst>
          </p:cNvPr>
          <p:cNvCxnSpPr/>
          <p:nvPr/>
        </p:nvCxnSpPr>
        <p:spPr>
          <a:xfrm flipH="1">
            <a:off x="10058400" y="5830439"/>
            <a:ext cx="0" cy="87516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2">
            <a:extLst>
              <a:ext uri="{FF2B5EF4-FFF2-40B4-BE49-F238E27FC236}">
                <a16:creationId xmlns:a16="http://schemas.microsoft.com/office/drawing/2014/main" id="{BF7E2F6B-8FC9-EE8E-0D65-ACCBF72D3058}"/>
              </a:ext>
            </a:extLst>
          </p:cNvPr>
          <p:cNvCxnSpPr/>
          <p:nvPr/>
        </p:nvCxnSpPr>
        <p:spPr>
          <a:xfrm flipH="1">
            <a:off x="11887200" y="5830439"/>
            <a:ext cx="0" cy="87516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>
            <a:extLst>
              <a:ext uri="{FF2B5EF4-FFF2-40B4-BE49-F238E27FC236}">
                <a16:creationId xmlns:a16="http://schemas.microsoft.com/office/drawing/2014/main" id="{1470D601-3016-A121-77D4-F0E5E74D1DCF}"/>
              </a:ext>
            </a:extLst>
          </p:cNvPr>
          <p:cNvCxnSpPr/>
          <p:nvPr/>
        </p:nvCxnSpPr>
        <p:spPr>
          <a:xfrm flipH="1">
            <a:off x="13792200" y="5830439"/>
            <a:ext cx="0" cy="87516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7">
            <a:extLst>
              <a:ext uri="{FF2B5EF4-FFF2-40B4-BE49-F238E27FC236}">
                <a16:creationId xmlns:a16="http://schemas.microsoft.com/office/drawing/2014/main" id="{011454EF-E9E2-4FAC-FAA9-88A10417EF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8973800" y="8476246"/>
            <a:ext cx="3429000" cy="4477754"/>
          </a:xfrm>
          <a:prstGeom prst="rect">
            <a:avLst/>
          </a:prstGeom>
        </p:spPr>
      </p:pic>
      <p:sp>
        <p:nvSpPr>
          <p:cNvPr id="16" name="圆角矩形标注 8">
            <a:extLst>
              <a:ext uri="{FF2B5EF4-FFF2-40B4-BE49-F238E27FC236}">
                <a16:creationId xmlns:a16="http://schemas.microsoft.com/office/drawing/2014/main" id="{5CDFD8D6-AE39-37BD-DE13-9178ADDE2194}"/>
              </a:ext>
            </a:extLst>
          </p:cNvPr>
          <p:cNvSpPr/>
          <p:nvPr/>
        </p:nvSpPr>
        <p:spPr bwMode="auto">
          <a:xfrm>
            <a:off x="5185202" y="8245352"/>
            <a:ext cx="13608469" cy="2390591"/>
          </a:xfrm>
          <a:prstGeom prst="wedgeRoundRectCallout">
            <a:avLst>
              <a:gd name="adj1" fmla="val 56829"/>
              <a:gd name="adj2" fmla="val -4361"/>
              <a:gd name="adj3" fmla="val 16667"/>
            </a:avLst>
          </a:prstGeom>
          <a:solidFill>
            <a:srgbClr val="E9F4E3"/>
          </a:solidFill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solidFill>
                  <a:srgbClr val="0000FF"/>
                </a:solidFill>
                <a:highlight>
                  <a:srgbClr val="FFFF00"/>
                </a:highlight>
                <a:latin typeface="+mn-ea"/>
              </a:rPr>
              <a:t>乘法的意义：</a:t>
            </a:r>
            <a:r>
              <a:rPr lang="zh-CN" altLang="en-US" sz="5400" b="1">
                <a:solidFill>
                  <a:srgbClr val="FF0000"/>
                </a:solidFill>
                <a:latin typeface="+mn-ea"/>
              </a:rPr>
              <a:t>已知两个因数的积与其中一个因数，求另一个因数的运算，叫做除法。</a:t>
            </a:r>
          </a:p>
        </p:txBody>
      </p:sp>
    </p:spTree>
    <p:extLst>
      <p:ext uri="{BB962C8B-B14F-4D97-AF65-F5344CB8AC3E}">
        <p14:creationId xmlns:p14="http://schemas.microsoft.com/office/powerpoint/2010/main" val="420349316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8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4" grpId="0"/>
      <p:bldP spid="6" grpId="0"/>
      <p:bldP spid="10" grpId="0"/>
      <p:bldP spid="11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23114000" cy="12446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https://d.book118.com/157103010016006033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宋体</vt:lpstr>
      <vt:lpstr>Times New Roman</vt:lpstr>
      <vt:lpstr>思源黑体 CN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2024-09-06T07:14:20.687</cp:lastPrinted>
  <dcterms:created xsi:type="dcterms:W3CDTF">2024-09-05T23:14:20Z</dcterms:created>
  <dcterms:modified xsi:type="dcterms:W3CDTF">2024-09-05T23:14:23Z</dcterms:modified>
</cp:coreProperties>
</file>