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30B1F-FA5D-4596-B506-AA9C76317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FE735-5478-4F99-8ACD-7E8454CA2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6F6AA-9923-41A3-9157-4A4C290DA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CB0971-772E-4770-A604-AA9BDDC96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874489-E934-4CC7-B968-CB3460258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C5F7DB-98CF-4746-8055-EA6B7FCC8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A8A84F-67CA-432B-97C0-FD92DF525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3CE7E5-57C9-4DC3-A5BD-B0D1502A0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B2B71-3207-4911-9A02-0F18BE471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A9CED-D54B-427C-831F-6A4638C9D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72F17-D115-4109-89FC-998CDEB76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0404015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企业规章制度的透明与明确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规章制度的透明化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规章制度的明确性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规章制度与员工沟通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规章制度与法律法规的衔接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规章制度的持续改进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规章制度的重要性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258" b="1125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78" b="184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559" r="255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维持企业正常运营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规范员工行为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明确的规章制度可以告诉员工哪些行为是可以接受的，哪些是不可以接受的，从而确保员工行为的合规性。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规章制度可以明确各个部门和员工的职责和权利，避免工作重复和混乱，从而提高工作效率。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降低企业风险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通过规章制度的遵守，企业可以降低违法违规的风险，保护企业的声誉和利益。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促进公平公正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透明的规章制度可以确保企业在处理员工问题时公平公正，避免歧视和不公现象的发生。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提供员工发展机会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规章制度也可以明确员工的晋升和发展路径，为员工提供更多的发展机会和空间。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明确员工权利和义务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规章制度中应包含员工的基本权利和义务，如工资、工作时间、休假等，确保员工的合法权益得到保障。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33" r="18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保障员工权益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规章制度是企业管理的重要组成部分，一套完善、科学的规章制度可以展示企业的管理水平和专业素养。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展示企业管理水平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透明的规章制度可以让客户更加信任企业，提高企业的公信力和品牌形象。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增强客户信任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167" r="6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188" r="1718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优秀的规章制度可以吸引更多的人才加入企业，为企业的发展提供强有力的人才支持。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吸引优秀人才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规章制度的透明化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制度公示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企业应通过内部网站、公告板等途径将规章制度进行公示，确保员工能够随时查阅。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内容清晰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规章制度的内容应表述清晰、准确，避免使用模糊、歧义的语言，确保员工能够准确理解。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及时更新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随着企业经营环境和法律法规的变化，规章制度应及时进行更新和调整，保持与时俱进。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公开制度内容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答疑解惑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设立专门的咨询窗口或热线，解答员工在制度执行过程中的疑问和困惑。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企业应定期组织员工参加规章制度的培训课程，确保员工对制度有全面、深入的了解。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宣传资料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制作并发放关于规章制度的宣传资料，如手册、海报等，提高员工对制度的认知度。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员工培训与宣导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定期对规章制度的执行情况进行监督检查，发现问题及时整改，确保制度得到有效执行。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奖惩机制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建立与规章制度相配套的奖惩机制，对遵守制度的员工给予奖励，对违反制度的员工进行惩罚，形成良好的制度执行氛围。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明确责任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明确各级管理人员在规章制度执行中的责任，形成层层落实、责任到人的执行机制。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制度执行与监督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规章制度的明确性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条款清晰无歧义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规章制度中的每一条款都应当使用明确、具体的语言，避免使用模糊、含糊不清的措辞，确保员工能够准确理解条款的含义和要求。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对于涉及专业术语或行业特定的用语，应当进行解释和说明，避免员工因理解困难而产生误解。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规章制度中的条款应当保持内在逻辑的一致性，避免出现自相矛盾的情况，确保员工能够依据规章制度进行准确的行为判断。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规章制度中应当明确规定各个岗位员工的责任和义务，确保员工清楚自己在企业中的职责和角色定位。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对于违反规章制度的行为，应当明确规定相应的责任和惩罚措施，以便员工了解违规行为的后果和风险。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规章制度还应当明确员工在履行职责过程中的权利保障措施，确保员工的合法权益得到维护。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责任与义务明确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https://d.book118.com/157104040153006031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2024-09-04T08:44:30.805</cp:lastPrinted>
  <dcterms:created xsi:type="dcterms:W3CDTF">2024-09-04T00:44:30Z</dcterms:created>
  <dcterms:modified xsi:type="dcterms:W3CDTF">2024-09-04T00:44:32Z</dcterms:modified>
</cp:coreProperties>
</file>