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 id="2147483675"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300.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1.xml" /><Relationship Id="rId10" Type="http://schemas.openxmlformats.org/officeDocument/2006/relationships/slideMaster" Target="../slideMasters/slideMaster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0.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6.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tags" Target="../tags/tag132.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3.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39.xml" /><Relationship Id="rId2" Type="http://schemas.openxmlformats.org/officeDocument/2006/relationships/tags" Target="../tags/tag140.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45.xml" /><Relationship Id="rId2"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52.xml" /><Relationship Id="rId2" Type="http://schemas.openxmlformats.org/officeDocument/2006/relationships/image" Target="../media/image1.png" /><Relationship Id="rId3" Type="http://schemas.openxmlformats.org/officeDocument/2006/relationships/tags" Target="../tags/tag153.xml" /><Relationship Id="rId4"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54.xml" /><Relationship Id="rId2" Type="http://schemas.openxmlformats.org/officeDocument/2006/relationships/tags" Target="../tags/tag155.xml" /><Relationship Id="rId3" Type="http://schemas.openxmlformats.org/officeDocument/2006/relationships/tags" Target="../tags/tag156.xml" /><Relationship Id="rId4" Type="http://schemas.openxmlformats.org/officeDocument/2006/relationships/tags" Target="../tags/tag157.xml" /><Relationship Id="rId5"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95F93014-9943-4EE2-AA2D-C94CEC67C1FA}"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F121D7E2-6C86-4D71-995D-0A9DA01136DA}"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CE16F619-5026-4DF9-AE75-81927FD17517}"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EEC8742A-BAF6-40D1-A687-537674336BEA}"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EB9B3DCA-81F2-4921-91DB-B48FDB7AAC08}"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9AF38753-0796-4795-8569-D3E194FF9FEB}"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B0A72953-BCCB-40AE-94EC-1A0366971E84}"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D65676EE-45F0-4928-8EC9-2DA5D875099B}"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C7199F4E-0D91-48D2-9E88-79BBD0B53E76}"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22A7BC09-36C4-4DA8-89C0-143076A0F082}"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29FB48DA-CBAE-413F-81B3-8D75B081C67C}"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custDataLst>
              <p:tags r:id="rId3"/>
            </p:custDataLst>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custDataLst>
              <p:tags r:id="rId4"/>
            </p:custDataLst>
          </p:nvPr>
        </p:nvSpPr>
        <p:spPr/>
        <p:txBody>
          <a:bodyPr/>
          <a:lstStyle/>
          <a:p>
            <a:fld id="{AA46C8FB-7DA4-4785-A1BE-345456535D9C}"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A4193E7F-A047-4D90-A7BB-7F2E541BDBC1}" type="slidenum">
              <a:rPr lang="zh-CN" altLang="en-US" smtClean="0"/>
              <a:t/>
            </a:fld>
            <a:endParaRPr lang="zh-CN" altLang="en-US"/>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endParaRPr lang="zh-CN" altLang="en-US"/>
          </a:p>
        </p:txBody>
      </p:sp>
      <p:sp>
        <p:nvSpPr>
          <p:cNvPr id="3" name="内容占位符 2"/>
          <p:cNvSpPr>
            <a:spLocks noGrp="1"/>
          </p:cNvSpPr>
          <p:nvPr>
            <p:ph idx="1"/>
            <p:custDataLst>
              <p:tags r:id="rId3"/>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4"/>
            </p:custDataLst>
          </p:nvPr>
        </p:nvSpPr>
        <p:spPr/>
        <p:txBody>
          <a:bodyPr/>
          <a:lstStyle/>
          <a:p>
            <a:fld id="{AA46C8FB-7DA4-4785-A1BE-345456535D9C}"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A4193E7F-A047-4D90-A7BB-7F2E541BDBC1}" type="slidenum">
              <a:rPr lang="zh-CN" altLang="en-US" smtClean="0"/>
              <a:t/>
            </a:fld>
            <a:endParaRPr lang="zh-CN" altLang="en-US"/>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custDataLst>
              <p:tags r:id="rId3"/>
            </p:custDataLst>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4"/>
            </p:custDataLst>
          </p:nvPr>
        </p:nvSpPr>
        <p:spPr/>
        <p:txBody>
          <a:bodyPr/>
          <a:lstStyle/>
          <a:p>
            <a:fld id="{AA46C8FB-7DA4-4785-A1BE-345456535D9C}"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A4193E7F-A047-4D90-A7BB-7F2E541BDBC1}" type="slidenum">
              <a:rPr lang="zh-CN" altLang="en-US" smtClean="0"/>
              <a:t/>
            </a:fld>
            <a:endParaRPr lang="zh-CN" altLang="en-US"/>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endParaRPr lang="zh-CN" altLang="en-US"/>
          </a:p>
        </p:txBody>
      </p:sp>
      <p:sp>
        <p:nvSpPr>
          <p:cNvPr id="3" name="内容占位符 2"/>
          <p:cNvSpPr>
            <a:spLocks noGrp="1"/>
          </p:cNvSpPr>
          <p:nvPr>
            <p:ph sz="half" idx="1"/>
            <p:custDataLst>
              <p:tags r:id="rId3"/>
            </p:custDataLst>
          </p:nvPr>
        </p:nvSpPr>
        <p:spPr>
          <a:xfrm>
            <a:off x="838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custDataLst>
              <p:tags r:id="rId4"/>
            </p:custDataLst>
          </p:nvPr>
        </p:nvSpPr>
        <p:spPr>
          <a:xfrm>
            <a:off x="6172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custDataLst>
              <p:tags r:id="rId5"/>
            </p:custDataLst>
          </p:nvPr>
        </p:nvSpPr>
        <p:spPr/>
        <p:txBody>
          <a:bodyPr/>
          <a:lstStyle/>
          <a:p>
            <a:fld id="{AA46C8FB-7DA4-4785-A1BE-345456535D9C}"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A4193E7F-A047-4D90-A7BB-7F2E541BDBC1}" type="slidenum">
              <a:rPr lang="zh-CN" altLang="en-US" smtClean="0"/>
              <a:t/>
            </a:fld>
            <a:endParaRPr lang="zh-CN" altLang="en-US"/>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custDataLst>
              <p:tags r:id="rId3"/>
            </p:custDataLst>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4"/>
            </p:custDataLst>
          </p:nvPr>
        </p:nvSpPr>
        <p:spPr>
          <a:xfrm>
            <a:off x="839788" y="2505075"/>
            <a:ext cx="5157787"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custDataLst>
              <p:tags r:id="rId5"/>
            </p:custDataLst>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6"/>
            </p:custDataLst>
          </p:nvPr>
        </p:nvSpPr>
        <p:spPr>
          <a:xfrm>
            <a:off x="6172200" y="2505075"/>
            <a:ext cx="5183188"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custDataLst>
              <p:tags r:id="rId7"/>
            </p:custDataLst>
          </p:nvPr>
        </p:nvSpPr>
        <p:spPr/>
        <p:txBody>
          <a:bodyPr/>
          <a:lstStyle/>
          <a:p>
            <a:fld id="{AA46C8FB-7DA4-4785-A1BE-345456535D9C}"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A4193E7F-A047-4D90-A7BB-7F2E541BDBC1}" type="slidenum">
              <a:rPr lang="zh-CN" altLang="en-US" smtClean="0"/>
              <a:t/>
            </a:fld>
            <a:endParaRPr lang="zh-CN" altLang="en-US"/>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AA46C8FB-7DA4-4785-A1BE-345456535D9C}"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A4193E7F-A047-4D90-A7BB-7F2E541BDBC1}" type="slidenum">
              <a:rPr lang="zh-CN" altLang="en-US" smtClean="0"/>
              <a:t/>
            </a:fld>
            <a:endParaRPr lang="zh-CN" altLang="en-US"/>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AA46C8FB-7DA4-4785-A1BE-345456535D9C}" type="datetimeFigureOut">
              <a:rPr lang="zh-CN" altLang="en-US" smtClean="0"/>
              <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A4193E7F-A047-4D90-A7BB-7F2E541BDBC1}" type="slidenum">
              <a:rPr lang="zh-CN" altLang="en-US" smtClean="0"/>
              <a:t/>
            </a:fld>
            <a:endParaRPr lang="zh-CN" altLang="en-US"/>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custDataLst>
              <p:tags r:id="rId3"/>
            </p:custDataLst>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custDataLst>
              <p:tags r:id="rId5"/>
            </p:custDataLst>
          </p:nvPr>
        </p:nvSpPr>
        <p:spPr/>
        <p:txBody>
          <a:bodyPr/>
          <a:lstStyle/>
          <a:p>
            <a:fld id="{AA46C8FB-7DA4-4785-A1BE-345456535D9C}"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A4193E7F-A047-4D90-A7BB-7F2E541BDBC1}" type="slidenum">
              <a:rPr lang="zh-CN" altLang="en-US" smtClean="0"/>
              <a:t/>
            </a:fld>
            <a:endParaRPr lang="zh-CN" altLang="en-US"/>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custDataLst>
              <p:tags r:id="rId3"/>
            </p:custDataLst>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custDataLst>
              <p:tags r:id="rId5"/>
            </p:custDataLst>
          </p:nvPr>
        </p:nvSpPr>
        <p:spPr/>
        <p:txBody>
          <a:bodyPr/>
          <a:lstStyle/>
          <a:p>
            <a:fld id="{AA46C8FB-7DA4-4785-A1BE-345456535D9C}"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A4193E7F-A047-4D90-A7BB-7F2E541BDBC1}" type="slidenum">
              <a:rPr lang="zh-CN" altLang="en-US" smtClean="0"/>
              <a:t/>
            </a:fld>
            <a:endParaRPr lang="zh-CN" altLang="en-US"/>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custDataLst>
              <p:tags r:id="rId3"/>
            </p:custDataLst>
          </p:nvPr>
        </p:nvSpPr>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4"/>
            </p:custDataLst>
          </p:nvPr>
        </p:nvSpPr>
        <p:spPr/>
        <p:txBody>
          <a:bodyPr/>
          <a:lstStyle/>
          <a:p>
            <a:fld id="{AA46C8FB-7DA4-4785-A1BE-345456535D9C}"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A4193E7F-A047-4D90-A7BB-7F2E541BDBC1}" type="slidenum">
              <a:rPr lang="zh-CN" altLang="en-US" smtClean="0"/>
              <a:t/>
            </a:fld>
            <a:endParaRPr lang="zh-CN" altLang="en-US"/>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custDataLst>
            <p:tags r:id="rId1"/>
          </p:custDataLst>
        </p:nvPr>
      </p:nvGrpSpPr>
      <p:grpSpPr>
        <a:xfrm>
          <a:off x="0" y="0"/>
          <a:ext cx="0" cy="0"/>
        </a:xfrm>
      </p:grpSpPr>
      <p:sp>
        <p:nvSpPr>
          <p:cNvPr id="2" name="竖排标题 1"/>
          <p:cNvSpPr>
            <a:spLocks noGrp="1"/>
          </p:cNvSpPr>
          <p:nvPr>
            <p:ph type="title" orient="vert"/>
            <p:custDataLst>
              <p:tags r:id="rId2"/>
            </p:custDataLs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custDataLst>
              <p:tags r:id="rId3"/>
            </p:custDataLst>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4"/>
            </p:custDataLst>
          </p:nvPr>
        </p:nvSpPr>
        <p:spPr/>
        <p:txBody>
          <a:bodyPr/>
          <a:lstStyle/>
          <a:p>
            <a:fld id="{AA46C8FB-7DA4-4785-A1BE-345456535D9C}"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A4193E7F-A047-4D90-A7BB-7F2E541BDBC1}" type="slidenum">
              <a:rPr lang="zh-CN" altLang="en-US" smtClean="0"/>
              <a:t/>
            </a:fld>
            <a:endParaRPr lang="zh-CN" altLang="en-US"/>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1_标题幻灯片">
    <p:spTree>
      <p:nvGrpSpPr>
        <p:cNvPr id="1" name=""/>
        <p:cNvGrpSpPr/>
        <p:nvPr>
          <p:custDataLst>
            <p:tags r:id="rId1"/>
          </p:custDataLst>
        </p:nvPr>
      </p:nvGrpSpPr>
      <p:grpSpPr>
        <a:xfrm>
          <a:off x="0" y="0"/>
          <a:ext cx="0" cy="0"/>
        </a:xfrm>
      </p:grpSpPr>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custDataLst>
            <p:tags r:id="rId1"/>
          </p:custDataLst>
        </p:nvPr>
      </p:nvGrpSpPr>
      <p:grpSpPr>
        <a:xfrm>
          <a:off x="0" y="0"/>
          <a:ext cx="0" cy="0"/>
        </a:xfrm>
      </p:grpSpPr>
      <p:pic>
        <p:nvPicPr>
          <p:cNvPr id="2" name="图片 1" descr="8523"/>
          <p:cNvPicPr>
            <a:picLocks noChangeAspect="1"/>
          </p:cNvPicPr>
          <p:nvPr userDrawn="1">
            <p:custDataLst>
              <p:tags r:id="rId3"/>
            </p:custDataLst>
          </p:nvPr>
        </p:nvPicPr>
        <p:blipFill>
          <a:blip r:embed="rId2"/>
          <a:stretch>
            <a:fillRect/>
          </a:stretch>
        </p:blipFill>
        <p:spPr>
          <a:xfrm>
            <a:off x="368300" y="330835"/>
            <a:ext cx="11422380" cy="6323330"/>
          </a:xfrm>
          <a:prstGeom prst="rect">
            <a:avLst/>
          </a:prstGeom>
        </p:spPr>
      </p:pic>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a:xfrm>
            <a:off x="609600" y="6356351"/>
            <a:ext cx="284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3" name="页脚占位符 2"/>
          <p:cNvSpPr>
            <a:spLocks noGrp="1"/>
          </p:cNvSpPr>
          <p:nvPr>
            <p:ph type="ftr" sz="quarter" idx="11"/>
            <p:custDataLst>
              <p:tags r:id="rId3"/>
            </p:custDataLst>
          </p:nvPr>
        </p:nvSpPr>
        <p:spPr>
          <a:xfrm>
            <a:off x="4165600" y="6356351"/>
            <a:ext cx="3860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prstClr val="black">
                  <a:tint val="75000"/>
                </a:prstClr>
              </a:solidFill>
            </a:endParaRPr>
          </a:p>
        </p:txBody>
      </p:sp>
      <p:sp>
        <p:nvSpPr>
          <p:cNvPr id="4" name="灯片编号占位符 3"/>
          <p:cNvSpPr>
            <a:spLocks noGrp="1"/>
          </p:cNvSpPr>
          <p:nvPr>
            <p:ph type="sldNum" sz="quarter" idx="12"/>
            <p:custDataLst>
              <p:tags r:id="rId4"/>
            </p:custDataLst>
          </p:nvPr>
        </p:nvSpPr>
        <p:spPr>
          <a:xfrm>
            <a:off x="8737600" y="6356351"/>
            <a:ext cx="284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solidFill>
                  <a:prstClr val="black">
                    <a:tint val="75000"/>
                  </a:prstClr>
                </a:solidFill>
              </a:rPr>
              <a:t/>
            </a:fld>
            <a:endParaRPr lang="zh-CN" altLang="en-US">
              <a:solidFill>
                <a:prstClr val="black">
                  <a:tint val="75000"/>
                </a:prstClr>
              </a:solidFill>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ags" Target="../tags/tag146.xml" /><Relationship Id="rId14" Type="http://schemas.openxmlformats.org/officeDocument/2006/relationships/tags" Target="../tags/tag147.xml" /><Relationship Id="rId15" Type="http://schemas.openxmlformats.org/officeDocument/2006/relationships/tags" Target="../tags/tag148.xml" /><Relationship Id="rId16" Type="http://schemas.openxmlformats.org/officeDocument/2006/relationships/tags" Target="../tags/tag149.xml" /><Relationship Id="rId17" Type="http://schemas.openxmlformats.org/officeDocument/2006/relationships/tags" Target="../tags/tag150.xml" /><Relationship Id="rId18" Type="http://schemas.openxmlformats.org/officeDocument/2006/relationships/tags" Target="../tags/tag151.xml" /><Relationship Id="rId19"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slideLayout" Target="../slideLayouts/slideLayout25.xml" /><Relationship Id="rId3" Type="http://schemas.openxmlformats.org/officeDocument/2006/relationships/tags" Target="../tags/tag158.xml" /><Relationship Id="rId4" Type="http://schemas.openxmlformats.org/officeDocument/2006/relationships/image" Target="../media/image2.png" /><Relationship Id="rId5" Type="http://schemas.openxmlformats.org/officeDocument/2006/relationships/tags" Target="../tags/tag159.xml" /><Relationship Id="rId6"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13"/>
          </p:custDataLst>
        </p:nvPr>
      </p:nvGrpSpPr>
      <p:grpSpPr>
        <a:xfrm>
          <a:off x="0" y="0"/>
          <a:ext cx="0" cy="0"/>
        </a:xfrm>
      </p:grpSpPr>
      <p:sp>
        <p:nvSpPr>
          <p:cNvPr id="2" name="标题占位符 1"/>
          <p:cNvSpPr>
            <a:spLocks noGrp="1"/>
          </p:cNvSpPr>
          <p:nvPr>
            <p:ph type="title"/>
            <p:custDataLst>
              <p:tags r:id="rId14"/>
            </p:custDataLst>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5"/>
            </p:custDataLst>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custDataLst>
              <p:tags r:id="rId1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A46C8FB-7DA4-4785-A1BE-345456535D9C}" type="datetimeFigureOut">
              <a:rPr lang="zh-CN" altLang="en-US" smtClean="0"/>
              <a:t/>
            </a:fld>
            <a:endParaRPr lang="zh-CN" altLang="en-US"/>
          </a:p>
        </p:txBody>
      </p:sp>
      <p:sp>
        <p:nvSpPr>
          <p:cNvPr id="5"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4193E7F-A047-4D90-A7BB-7F2E541BDBC1}" type="slidenum">
              <a:rPr lang="zh-CN" altLang="en-US" smtClean="0"/>
              <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mc:AlternateContent>
    <mc:Choice xmlns:p15="http://schemas.microsoft.com/office/powerpoint/2012/main" Requires="p15">
      <p:transition spd="slow" p14:dur="1250">
        <p15:prstTrans prst="pageCurlDouble"/>
      </p:transition>
    </mc:Choice>
    <mc:Fallback>
      <p:transition spd="slow">
        <p:fade/>
      </p:transition>
    </mc:Fallback>
  </mc:AlternateConten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3"/>
          </p:custDataLst>
        </p:nvPr>
      </p:nvGrpSpPr>
      <p:grpSpPr>
        <a:xfrm>
          <a:off x="0" y="0"/>
          <a:ext cx="0" cy="0"/>
        </a:xfrm>
      </p:grpSpPr>
      <p:pic>
        <p:nvPicPr>
          <p:cNvPr id="3" name="图片 2"/>
          <p:cNvPicPr>
            <a:picLocks noChangeAspect="1"/>
          </p:cNvPicPr>
          <p:nvPr userDrawn="1">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3858"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73" r:id="rId1"/>
    <p:sldLayoutId id="2147483674" r:id="rId2"/>
  </p:sldLayoutIdLst>
  <mc:AlternateContent>
    <mc:Choice xmlns:p15="http://schemas.microsoft.com/office/powerpoint/2012/main" Requires="p15">
      <p:transition spd="slow" p14:dur="1250">
        <p15:prstTrans prst="pageCurlDouble"/>
      </p:transition>
    </mc:Choice>
    <mc:Fallback>
      <p:transition spd="slow">
        <p:fade/>
      </p:transition>
    </mc:Fallback>
  </mc:AlternateConten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66.xml" /><Relationship Id="rId11" Type="http://schemas.openxmlformats.org/officeDocument/2006/relationships/image" Target="../media/image4.png" /><Relationship Id="rId12" Type="http://schemas.openxmlformats.org/officeDocument/2006/relationships/tags" Target="../tags/tag167.xml" /><Relationship Id="rId2" Type="http://schemas.openxmlformats.org/officeDocument/2006/relationships/tags" Target="../tags/tag160.xml" /><Relationship Id="rId3" Type="http://schemas.openxmlformats.org/officeDocument/2006/relationships/image" Target="../media/image2.png"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tags" Target="../tags/tag164.xml" /><Relationship Id="rId8" Type="http://schemas.openxmlformats.org/officeDocument/2006/relationships/tags" Target="../tags/tag165.xml" /><Relationship Id="rId9"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75.xml" /><Relationship Id="rId11" Type="http://schemas.openxmlformats.org/officeDocument/2006/relationships/tags" Target="../tags/tag176.xml" /><Relationship Id="rId12" Type="http://schemas.openxmlformats.org/officeDocument/2006/relationships/tags" Target="../tags/tag177.xml" /><Relationship Id="rId13" Type="http://schemas.openxmlformats.org/officeDocument/2006/relationships/tags" Target="../tags/tag178.xml" /><Relationship Id="rId14" Type="http://schemas.openxmlformats.org/officeDocument/2006/relationships/tags" Target="../tags/tag179.xml" /><Relationship Id="rId15" Type="http://schemas.openxmlformats.org/officeDocument/2006/relationships/tags" Target="../tags/tag180.xml" /><Relationship Id="rId16" Type="http://schemas.openxmlformats.org/officeDocument/2006/relationships/tags" Target="../tags/tag181.xml" /><Relationship Id="rId17" Type="http://schemas.openxmlformats.org/officeDocument/2006/relationships/tags" Target="../tags/tag182.xml" /><Relationship Id="rId18" Type="http://schemas.openxmlformats.org/officeDocument/2006/relationships/tags" Target="../tags/tag183.xml" /><Relationship Id="rId2" Type="http://schemas.openxmlformats.org/officeDocument/2006/relationships/tags" Target="../tags/tag168.xml" /><Relationship Id="rId3" Type="http://schemas.openxmlformats.org/officeDocument/2006/relationships/image" Target="../media/image2.png" /><Relationship Id="rId4" Type="http://schemas.openxmlformats.org/officeDocument/2006/relationships/tags" Target="../tags/tag169.xml" /><Relationship Id="rId5" Type="http://schemas.openxmlformats.org/officeDocument/2006/relationships/tags" Target="../tags/tag170.xml" /><Relationship Id="rId6" Type="http://schemas.openxmlformats.org/officeDocument/2006/relationships/tags" Target="../tags/tag171.xml" /><Relationship Id="rId7" Type="http://schemas.openxmlformats.org/officeDocument/2006/relationships/tags" Target="../tags/tag172.xml" /><Relationship Id="rId8" Type="http://schemas.openxmlformats.org/officeDocument/2006/relationships/tags" Target="../tags/tag173.xml" /><Relationship Id="rId9" Type="http://schemas.openxmlformats.org/officeDocument/2006/relationships/tags" Target="../tags/tag17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89.xml" /><Relationship Id="rId11" Type="http://schemas.openxmlformats.org/officeDocument/2006/relationships/tags" Target="../tags/tag190.xml" /><Relationship Id="rId12" Type="http://schemas.openxmlformats.org/officeDocument/2006/relationships/tags" Target="../tags/tag191.xml" /><Relationship Id="rId13" Type="http://schemas.openxmlformats.org/officeDocument/2006/relationships/tags" Target="../tags/tag192.xml" /><Relationship Id="rId14" Type="http://schemas.openxmlformats.org/officeDocument/2006/relationships/tags" Target="../tags/tag193.xml" /><Relationship Id="rId15" Type="http://schemas.openxmlformats.org/officeDocument/2006/relationships/tags" Target="../tags/tag194.xml" /><Relationship Id="rId2" Type="http://schemas.openxmlformats.org/officeDocument/2006/relationships/tags" Target="../tags/tag184.xml" /><Relationship Id="rId3" Type="http://schemas.openxmlformats.org/officeDocument/2006/relationships/image" Target="../media/image2.png" /><Relationship Id="rId4" Type="http://schemas.openxmlformats.org/officeDocument/2006/relationships/tags" Target="../tags/tag185.xml" /><Relationship Id="rId5" Type="http://schemas.openxmlformats.org/officeDocument/2006/relationships/image" Target="../media/image3.png" /><Relationship Id="rId6" Type="http://schemas.openxmlformats.org/officeDocument/2006/relationships/tags" Target="../tags/tag186.xml" /><Relationship Id="rId7" Type="http://schemas.openxmlformats.org/officeDocument/2006/relationships/image" Target="../media/image4.png" /><Relationship Id="rId8" Type="http://schemas.openxmlformats.org/officeDocument/2006/relationships/tags" Target="../tags/tag187.xml" /><Relationship Id="rId9" Type="http://schemas.openxmlformats.org/officeDocument/2006/relationships/tags" Target="../tags/tag18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ags" Target="../tags/tag195.xml" /><Relationship Id="rId3" Type="http://schemas.openxmlformats.org/officeDocument/2006/relationships/tags" Target="../tags/tag196.xml" /><Relationship Id="rId4" Type="http://schemas.openxmlformats.org/officeDocument/2006/relationships/tags" Target="../tags/tag197.xml" /><Relationship Id="rId5" Type="http://schemas.openxmlformats.org/officeDocument/2006/relationships/tags" Target="../tags/tag19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4.xml" /><Relationship Id="rId11" Type="http://schemas.openxmlformats.org/officeDocument/2006/relationships/tags" Target="../tags/tag205.xml" /><Relationship Id="rId12" Type="http://schemas.openxmlformats.org/officeDocument/2006/relationships/tags" Target="../tags/tag206.xml" /><Relationship Id="rId13" Type="http://schemas.openxmlformats.org/officeDocument/2006/relationships/tags" Target="../tags/tag207.xml" /><Relationship Id="rId14" Type="http://schemas.openxmlformats.org/officeDocument/2006/relationships/tags" Target="../tags/tag208.xml" /><Relationship Id="rId15" Type="http://schemas.openxmlformats.org/officeDocument/2006/relationships/tags" Target="../tags/tag209.xml" /><Relationship Id="rId2" Type="http://schemas.openxmlformats.org/officeDocument/2006/relationships/tags" Target="../tags/tag199.xml" /><Relationship Id="rId3" Type="http://schemas.openxmlformats.org/officeDocument/2006/relationships/image" Target="../media/image2.png" /><Relationship Id="rId4" Type="http://schemas.openxmlformats.org/officeDocument/2006/relationships/tags" Target="../tags/tag200.xml" /><Relationship Id="rId5" Type="http://schemas.openxmlformats.org/officeDocument/2006/relationships/image" Target="../media/image3.png" /><Relationship Id="rId6" Type="http://schemas.openxmlformats.org/officeDocument/2006/relationships/tags" Target="../tags/tag201.xml" /><Relationship Id="rId7" Type="http://schemas.openxmlformats.org/officeDocument/2006/relationships/image" Target="../media/image4.png" /><Relationship Id="rId8" Type="http://schemas.openxmlformats.org/officeDocument/2006/relationships/tags" Target="../tags/tag202.xml" /><Relationship Id="rId9" Type="http://schemas.openxmlformats.org/officeDocument/2006/relationships/tags" Target="../tags/tag20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ags" Target="../tags/tag210.xml" /><Relationship Id="rId3" Type="http://schemas.openxmlformats.org/officeDocument/2006/relationships/tags" Target="../tags/tag211.xml" /><Relationship Id="rId4" Type="http://schemas.openxmlformats.org/officeDocument/2006/relationships/tags" Target="../tags/tag212.xml" /><Relationship Id="rId5" Type="http://schemas.openxmlformats.org/officeDocument/2006/relationships/tags" Target="../tags/tag213.xml" /><Relationship Id="rId6" Type="http://schemas.openxmlformats.org/officeDocument/2006/relationships/tags" Target="../tags/tag214.xml" /><Relationship Id="rId7" Type="http://schemas.openxmlformats.org/officeDocument/2006/relationships/tags" Target="../tags/tag215.xml" /><Relationship Id="rId8" Type="http://schemas.openxmlformats.org/officeDocument/2006/relationships/tags" Target="../tags/tag2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 Id="rId10" Type="http://schemas.openxmlformats.org/officeDocument/2006/relationships/image" Target="../media/image5.png" /><Relationship Id="rId11" Type="http://schemas.openxmlformats.org/officeDocument/2006/relationships/tags" Target="../tags/tag225.xml" /><Relationship Id="rId12" Type="http://schemas.openxmlformats.org/officeDocument/2006/relationships/image" Target="../media/image6.png" /><Relationship Id="rId13" Type="http://schemas.openxmlformats.org/officeDocument/2006/relationships/tags" Target="../tags/tag226.xml" /><Relationship Id="rId2" Type="http://schemas.openxmlformats.org/officeDocument/2006/relationships/tags" Target="../tags/tag217.xml" /><Relationship Id="rId3" Type="http://schemas.openxmlformats.org/officeDocument/2006/relationships/tags" Target="../tags/tag218.xml" /><Relationship Id="rId4" Type="http://schemas.openxmlformats.org/officeDocument/2006/relationships/tags" Target="../tags/tag219.xml" /><Relationship Id="rId5" Type="http://schemas.openxmlformats.org/officeDocument/2006/relationships/tags" Target="../tags/tag220.xml" /><Relationship Id="rId6" Type="http://schemas.openxmlformats.org/officeDocument/2006/relationships/tags" Target="../tags/tag221.xml" /><Relationship Id="rId7" Type="http://schemas.openxmlformats.org/officeDocument/2006/relationships/tags" Target="../tags/tag222.xml" /><Relationship Id="rId8" Type="http://schemas.openxmlformats.org/officeDocument/2006/relationships/tags" Target="../tags/tag223.xml" /><Relationship Id="rId9" Type="http://schemas.openxmlformats.org/officeDocument/2006/relationships/tags" Target="../tags/tag22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4.xml" /><Relationship Id="rId10" Type="http://schemas.openxmlformats.org/officeDocument/2006/relationships/tags" Target="../tags/tag233.xml" /><Relationship Id="rId11" Type="http://schemas.openxmlformats.org/officeDocument/2006/relationships/tags" Target="../tags/tag234.xml" /><Relationship Id="rId12" Type="http://schemas.openxmlformats.org/officeDocument/2006/relationships/tags" Target="../tags/tag235.xml" /><Relationship Id="rId2" Type="http://schemas.openxmlformats.org/officeDocument/2006/relationships/tags" Target="../tags/tag227.xml" /><Relationship Id="rId3" Type="http://schemas.openxmlformats.org/officeDocument/2006/relationships/tags" Target="../tags/tag228.xml" /><Relationship Id="rId4" Type="http://schemas.openxmlformats.org/officeDocument/2006/relationships/tags" Target="../tags/tag229.xml" /><Relationship Id="rId5" Type="http://schemas.openxmlformats.org/officeDocument/2006/relationships/image" Target="../media/image7.png" /><Relationship Id="rId6" Type="http://schemas.openxmlformats.org/officeDocument/2006/relationships/tags" Target="../tags/tag230.xml" /><Relationship Id="rId7" Type="http://schemas.openxmlformats.org/officeDocument/2006/relationships/image" Target="../media/image8.png" /><Relationship Id="rId8" Type="http://schemas.openxmlformats.org/officeDocument/2006/relationships/tags" Target="../tags/tag231.xml" /><Relationship Id="rId9" Type="http://schemas.openxmlformats.org/officeDocument/2006/relationships/tags" Target="../tags/tag23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ags" Target="../tags/tag236.xml" /><Relationship Id="rId3" Type="http://schemas.openxmlformats.org/officeDocument/2006/relationships/tags" Target="../tags/tag237.xml" /><Relationship Id="rId4" Type="http://schemas.openxmlformats.org/officeDocument/2006/relationships/tags" Target="../tags/tag238.xml" /><Relationship Id="rId5" Type="http://schemas.openxmlformats.org/officeDocument/2006/relationships/tags" Target="../tags/tag239.xml" /><Relationship Id="rId6" Type="http://schemas.openxmlformats.org/officeDocument/2006/relationships/tags" Target="../tags/tag240.xml" /><Relationship Id="rId7" Type="http://schemas.openxmlformats.org/officeDocument/2006/relationships/tags" Target="../tags/tag241.xml" /><Relationship Id="rId8" Type="http://schemas.openxmlformats.org/officeDocument/2006/relationships/tags" Target="../tags/tag24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 Id="rId10" Type="http://schemas.openxmlformats.org/officeDocument/2006/relationships/tags" Target="../tags/tag251.xml" /><Relationship Id="rId11" Type="http://schemas.openxmlformats.org/officeDocument/2006/relationships/tags" Target="../tags/tag252.xml" /><Relationship Id="rId12" Type="http://schemas.openxmlformats.org/officeDocument/2006/relationships/tags" Target="../tags/tag253.xml" /><Relationship Id="rId13" Type="http://schemas.openxmlformats.org/officeDocument/2006/relationships/tags" Target="../tags/tag254.xml" /><Relationship Id="rId14" Type="http://schemas.openxmlformats.org/officeDocument/2006/relationships/tags" Target="../tags/tag255.xml" /><Relationship Id="rId15" Type="http://schemas.openxmlformats.org/officeDocument/2006/relationships/tags" Target="../tags/tag256.xml" /><Relationship Id="rId16" Type="http://schemas.openxmlformats.org/officeDocument/2006/relationships/tags" Target="../tags/tag257.xml" /><Relationship Id="rId17" Type="http://schemas.openxmlformats.org/officeDocument/2006/relationships/tags" Target="../tags/tag258.xml" /><Relationship Id="rId18" Type="http://schemas.openxmlformats.org/officeDocument/2006/relationships/tags" Target="../tags/tag259.xml" /><Relationship Id="rId2" Type="http://schemas.openxmlformats.org/officeDocument/2006/relationships/tags" Target="../tags/tag243.xml" /><Relationship Id="rId3" Type="http://schemas.openxmlformats.org/officeDocument/2006/relationships/tags" Target="../tags/tag244.xml" /><Relationship Id="rId4" Type="http://schemas.openxmlformats.org/officeDocument/2006/relationships/tags" Target="../tags/tag245.xml" /><Relationship Id="rId5" Type="http://schemas.openxmlformats.org/officeDocument/2006/relationships/tags" Target="../tags/tag246.xml" /><Relationship Id="rId6" Type="http://schemas.openxmlformats.org/officeDocument/2006/relationships/tags" Target="../tags/tag247.xml" /><Relationship Id="rId7" Type="http://schemas.openxmlformats.org/officeDocument/2006/relationships/tags" Target="../tags/tag248.xml" /><Relationship Id="rId8" Type="http://schemas.openxmlformats.org/officeDocument/2006/relationships/tags" Target="../tags/tag249.xml" /><Relationship Id="rId9" Type="http://schemas.openxmlformats.org/officeDocument/2006/relationships/tags" Target="../tags/tag25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 Id="rId10" Type="http://schemas.openxmlformats.org/officeDocument/2006/relationships/tags" Target="../tags/tag267.xml" /><Relationship Id="rId11" Type="http://schemas.openxmlformats.org/officeDocument/2006/relationships/tags" Target="../tags/tag268.xml" /><Relationship Id="rId12" Type="http://schemas.openxmlformats.org/officeDocument/2006/relationships/tags" Target="../tags/tag269.xml" /><Relationship Id="rId2" Type="http://schemas.openxmlformats.org/officeDocument/2006/relationships/tags" Target="../tags/tag260.xml" /><Relationship Id="rId3" Type="http://schemas.openxmlformats.org/officeDocument/2006/relationships/tags" Target="../tags/tag261.xml" /><Relationship Id="rId4" Type="http://schemas.openxmlformats.org/officeDocument/2006/relationships/tags" Target="../tags/tag262.xml" /><Relationship Id="rId5" Type="http://schemas.openxmlformats.org/officeDocument/2006/relationships/image" Target="../media/image9.png" /><Relationship Id="rId6" Type="http://schemas.openxmlformats.org/officeDocument/2006/relationships/tags" Target="../tags/tag263.xml" /><Relationship Id="rId7" Type="http://schemas.openxmlformats.org/officeDocument/2006/relationships/tags" Target="../tags/tag264.xml" /><Relationship Id="rId8" Type="http://schemas.openxmlformats.org/officeDocument/2006/relationships/tags" Target="../tags/tag265.xml" /><Relationship Id="rId9" Type="http://schemas.openxmlformats.org/officeDocument/2006/relationships/tags" Target="../tags/tag26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ags" Target="../tags/tag270.xml" /><Relationship Id="rId3" Type="http://schemas.openxmlformats.org/officeDocument/2006/relationships/tags" Target="../tags/tag271.xml" /><Relationship Id="rId4" Type="http://schemas.openxmlformats.org/officeDocument/2006/relationships/tags" Target="../tags/tag272.xml" /><Relationship Id="rId5" Type="http://schemas.openxmlformats.org/officeDocument/2006/relationships/tags" Target="../tags/tag273.xml" /><Relationship Id="rId6" Type="http://schemas.openxmlformats.org/officeDocument/2006/relationships/tags" Target="../tags/tag274.xml" /><Relationship Id="rId7" Type="http://schemas.openxmlformats.org/officeDocument/2006/relationships/tags" Target="../tags/tag27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ags" Target="../tags/tag276.xml" /><Relationship Id="rId3" Type="http://schemas.openxmlformats.org/officeDocument/2006/relationships/tags" Target="../tags/tag277.xml" /><Relationship Id="rId4" Type="http://schemas.openxmlformats.org/officeDocument/2006/relationships/tags" Target="../tags/tag278.xml" /><Relationship Id="rId5" Type="http://schemas.openxmlformats.org/officeDocument/2006/relationships/tags" Target="../tags/tag279.xml" /><Relationship Id="rId6" Type="http://schemas.openxmlformats.org/officeDocument/2006/relationships/tags" Target="../tags/tag280.xml" /><Relationship Id="rId7" Type="http://schemas.openxmlformats.org/officeDocument/2006/relationships/tags" Target="../tags/tag28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ags" Target="../tags/tag282.xml" /><Relationship Id="rId3" Type="http://schemas.openxmlformats.org/officeDocument/2006/relationships/tags" Target="../tags/tag283.xml" /><Relationship Id="rId4" Type="http://schemas.openxmlformats.org/officeDocument/2006/relationships/tags" Target="../tags/tag284.xml" /><Relationship Id="rId5" Type="http://schemas.openxmlformats.org/officeDocument/2006/relationships/tags" Target="../tags/tag285.xml" /><Relationship Id="rId6" Type="http://schemas.openxmlformats.org/officeDocument/2006/relationships/tags" Target="../tags/tag286.xml" /><Relationship Id="rId7" Type="http://schemas.openxmlformats.org/officeDocument/2006/relationships/tags" Target="../tags/tag287.xml" /><Relationship Id="rId8" Type="http://schemas.openxmlformats.org/officeDocument/2006/relationships/tags" Target="../tags/tag28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 Id="rId10" Type="http://schemas.openxmlformats.org/officeDocument/2006/relationships/tags" Target="../tags/tag297.xml" /><Relationship Id="rId2" Type="http://schemas.openxmlformats.org/officeDocument/2006/relationships/tags" Target="../tags/tag289.xml" /><Relationship Id="rId3" Type="http://schemas.openxmlformats.org/officeDocument/2006/relationships/tags" Target="../tags/tag290.xml" /><Relationship Id="rId4" Type="http://schemas.openxmlformats.org/officeDocument/2006/relationships/tags" Target="../tags/tag291.xml" /><Relationship Id="rId5" Type="http://schemas.openxmlformats.org/officeDocument/2006/relationships/tags" Target="../tags/tag292.xml" /><Relationship Id="rId6" Type="http://schemas.openxmlformats.org/officeDocument/2006/relationships/tags" Target="../tags/tag293.xml" /><Relationship Id="rId7" Type="http://schemas.openxmlformats.org/officeDocument/2006/relationships/tags" Target="../tags/tag294.xml" /><Relationship Id="rId8" Type="http://schemas.openxmlformats.org/officeDocument/2006/relationships/tags" Target="../tags/tag295.xml" /><Relationship Id="rId9" Type="http://schemas.openxmlformats.org/officeDocument/2006/relationships/tags" Target="../tags/tag29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298.xml" /><Relationship Id="rId3" Type="http://schemas.openxmlformats.org/officeDocument/2006/relationships/tags" Target="../tags/tag299.xml" /><Relationship Id="rId4" Type="http://schemas.openxmlformats.org/officeDocument/2006/relationships/hyperlink" Target="https://d.book118.com/157104152012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3" name="图片 2"/>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3858" y="0"/>
            <a:ext cx="12192000" cy="6858000"/>
          </a:xfrm>
          <a:prstGeom prst="rect">
            <a:avLst/>
          </a:prstGeom>
        </p:spPr>
      </p:pic>
      <p:grpSp>
        <p:nvGrpSpPr>
          <p:cNvPr id="2" name="组合 1"/>
          <p:cNvGrpSpPr/>
          <p:nvPr>
            <p:custDataLst>
              <p:tags r:id="rId5"/>
            </p:custDataLst>
          </p:nvPr>
        </p:nvGrpSpPr>
        <p:grpSpPr>
          <a:xfrm>
            <a:off x="1495425" y="1511935"/>
            <a:ext cx="9215755" cy="2573020"/>
            <a:chOff x="5834" y="2592"/>
            <a:chExt cx="14513" cy="4052"/>
          </a:xfrm>
        </p:grpSpPr>
        <p:sp>
          <p:nvSpPr>
            <p:cNvPr id="8196" name="副标题 2"/>
            <p:cNvSpPr txBox="1"/>
            <p:nvPr>
              <p:custDataLst>
                <p:tags r:id="rId6"/>
              </p:custDataLst>
            </p:nvPr>
          </p:nvSpPr>
          <p:spPr>
            <a:xfrm>
              <a:off x="6572" y="2592"/>
              <a:ext cx="12548" cy="1198"/>
            </a:xfrm>
            <a:prstGeom prst="rect">
              <a:avLst/>
            </a:prstGeom>
            <a:noFill/>
            <a:ln w="9525">
              <a:noFill/>
            </a:ln>
          </p:spPr>
          <p:txBody>
            <a:bodyPr/>
            <a:lstStyle>
              <a:defPPr>
                <a:defRPr lang="zh-CN"/>
              </a:defPPr>
              <a:lvl1pPr marL="228600" indent="-228600" algn="l" defTabSz="914400" rtl="0" eaLnBrk="0" fontAlgn="base" latinLnBrk="0" hangingPunct="0">
                <a:spcBef>
                  <a:spcPts val="1000"/>
                </a:spcBef>
                <a:spcAft>
                  <a:spcPct val="0"/>
                </a:spcAft>
                <a:buFont typeface="Arial" pitchFamily="34" charset="0"/>
                <a:buChar char="•"/>
                <a:defRPr sz="2800" kern="1200">
                  <a:solidFill>
                    <a:schemeClr val="tx1"/>
                  </a:solidFill>
                  <a:latin typeface="Times New Roman" panose="02020603050405020304" charset="0"/>
                  <a:ea typeface="楷体" panose="02010609060101010101" charset="-122"/>
                  <a:cs typeface="+mn-cs"/>
                </a:defRPr>
              </a:lvl1pPr>
              <a:lvl2pPr marL="685800" indent="-228600" algn="l" defTabSz="914400" rtl="0" eaLnBrk="0" fontAlgn="base" latinLnBrk="0" hangingPunct="0">
                <a:spcBef>
                  <a:spcPts val="500"/>
                </a:spcBef>
                <a:spcAft>
                  <a:spcPct val="0"/>
                </a:spcAft>
                <a:buFont typeface="Arial" pitchFamily="34" charset="0"/>
                <a:buChar char="•"/>
                <a:defRPr sz="2400" kern="1200">
                  <a:solidFill>
                    <a:schemeClr val="tx1"/>
                  </a:solidFill>
                  <a:latin typeface="Times New Roman" panose="02020603050405020304" charset="0"/>
                  <a:ea typeface="楷体" panose="02010609060101010101" charset="-122"/>
                  <a:cs typeface="+mn-cs"/>
                </a:defRPr>
              </a:lvl2pPr>
              <a:lvl3pPr marL="914400" algn="l" defTabSz="914400" rtl="0" eaLnBrk="0" fontAlgn="base" latinLnBrk="0" hangingPunct="0">
                <a:lnSpc>
                  <a:spcPct val="90000"/>
                </a:lnSpc>
                <a:spcBef>
                  <a:spcPts val="500"/>
                </a:spcBef>
                <a:spcAft>
                  <a:spcPct val="0"/>
                </a:spcAft>
                <a:buFont typeface="Arial" pitchFamily="34" charset="0"/>
                <a:defRPr sz="2000" kern="1200">
                  <a:solidFill>
                    <a:schemeClr val="tx1"/>
                  </a:solidFill>
                  <a:latin typeface="+mn-lt"/>
                  <a:ea typeface="+mn-ea"/>
                  <a:cs typeface="+mn-cs"/>
                </a:defRPr>
              </a:lvl3pPr>
              <a:lvl4pPr marL="1371600" algn="l" defTabSz="914400" rtl="0" eaLnBrk="0" fontAlgn="base" latinLnBrk="0" hangingPunct="0">
                <a:lnSpc>
                  <a:spcPct val="90000"/>
                </a:lnSpc>
                <a:spcBef>
                  <a:spcPts val="500"/>
                </a:spcBef>
                <a:spcAft>
                  <a:spcPct val="0"/>
                </a:spcAft>
                <a:buFont typeface="Arial" pitchFamily="34" charset="0"/>
                <a:defRPr sz="1800" kern="1200">
                  <a:solidFill>
                    <a:schemeClr val="tx1"/>
                  </a:solidFill>
                  <a:latin typeface="+mn-lt"/>
                  <a:ea typeface="+mn-ea"/>
                  <a:cs typeface="+mn-cs"/>
                </a:defRPr>
              </a:lvl4pPr>
              <a:lvl5pPr marL="1828800" algn="l" defTabSz="914400" rtl="0" eaLnBrk="0" fontAlgn="base" latinLnBrk="0" hangingPunct="0">
                <a:lnSpc>
                  <a:spcPct val="90000"/>
                </a:lnSpc>
                <a:spcBef>
                  <a:spcPts val="500"/>
                </a:spcBef>
                <a:spcAft>
                  <a:spcPct val="0"/>
                </a:spcAft>
                <a:buFont typeface="Arial" pitchFamily="34" charset="0"/>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buNone/>
              </a:pPr>
              <a:r>
                <a:rPr lang="zh-CN" altLang="en-US" b="1">
                  <a:solidFill>
                    <a:schemeClr val="tx1"/>
                  </a:solidFill>
                  <a:latin typeface="黑体" panose="02010609060101010101" pitchFamily="49" charset="-122"/>
                  <a:ea typeface="黑体" panose="02010609060101010101" pitchFamily="49" charset="-122"/>
                  <a:sym typeface="+mn-ea"/>
                </a:rPr>
                <a:t>第一单元 成长的节拍</a:t>
              </a:r>
              <a:r>
                <a:rPr lang="en-US" altLang="zh-CN" b="1">
                  <a:solidFill>
                    <a:schemeClr val="tx1"/>
                  </a:solidFill>
                  <a:latin typeface="黑体" panose="02010609060101010101" pitchFamily="49" charset="-122"/>
                  <a:ea typeface="黑体" panose="02010609060101010101" pitchFamily="49" charset="-122"/>
                  <a:sym typeface="+mn-ea"/>
                </a:rPr>
                <a:t> </a:t>
              </a:r>
              <a:r>
                <a:rPr lang="zh-CN" altLang="en-US" b="1">
                  <a:solidFill>
                    <a:schemeClr val="tx1"/>
                  </a:solidFill>
                  <a:latin typeface="黑体" panose="02010609060101010101" pitchFamily="49" charset="-122"/>
                  <a:ea typeface="黑体" panose="02010609060101010101" pitchFamily="49" charset="-122"/>
                  <a:sym typeface="+mn-ea"/>
                </a:rPr>
                <a:t>第</a:t>
              </a:r>
              <a:r>
                <a:rPr lang="en-US" altLang="zh-CN" b="1">
                  <a:solidFill>
                    <a:schemeClr val="tx1"/>
                  </a:solidFill>
                  <a:latin typeface="黑体" panose="02010609060101010101" pitchFamily="49" charset="-122"/>
                  <a:ea typeface="黑体" panose="02010609060101010101" pitchFamily="49" charset="-122"/>
                  <a:sym typeface="+mn-ea"/>
                </a:rPr>
                <a:t>2</a:t>
              </a:r>
              <a:r>
                <a:rPr lang="zh-CN" altLang="en-US" b="1">
                  <a:solidFill>
                    <a:schemeClr val="tx1"/>
                  </a:solidFill>
                  <a:latin typeface="黑体" panose="02010609060101010101" pitchFamily="49" charset="-122"/>
                  <a:ea typeface="黑体" panose="02010609060101010101" pitchFamily="49" charset="-122"/>
                  <a:sym typeface="+mn-ea"/>
                </a:rPr>
                <a:t>课</a:t>
              </a:r>
              <a:r>
                <a:rPr lang="en-US" altLang="zh-CN" b="1">
                  <a:solidFill>
                    <a:schemeClr val="tx1"/>
                  </a:solidFill>
                  <a:latin typeface="黑体" panose="02010609060101010101" pitchFamily="49" charset="-122"/>
                  <a:ea typeface="黑体" panose="02010609060101010101" pitchFamily="49" charset="-122"/>
                  <a:sym typeface="+mn-ea"/>
                </a:rPr>
                <a:t>1</a:t>
              </a:r>
              <a:r>
                <a:rPr lang="zh-CN" altLang="en-US" b="1">
                  <a:solidFill>
                    <a:schemeClr val="tx1"/>
                  </a:solidFill>
                  <a:latin typeface="黑体" panose="02010609060101010101" pitchFamily="49" charset="-122"/>
                  <a:ea typeface="黑体" panose="02010609060101010101" pitchFamily="49" charset="-122"/>
                  <a:sym typeface="+mn-ea"/>
                </a:rPr>
                <a:t>课时</a:t>
              </a:r>
              <a:endParaRPr lang="zh-CN" altLang="en-US" b="1">
                <a:solidFill>
                  <a:schemeClr val="tx1"/>
                </a:solidFill>
                <a:latin typeface="黑体" panose="02010609060101010101" pitchFamily="49" charset="-122"/>
                <a:ea typeface="黑体" panose="02010609060101010101" pitchFamily="49" charset="-122"/>
                <a:sym typeface="+mn-ea"/>
              </a:endParaRPr>
            </a:p>
          </p:txBody>
        </p:sp>
        <p:sp>
          <p:nvSpPr>
            <p:cNvPr id="8194" name="标题 1"/>
            <p:cNvSpPr>
              <a:spLocks noGrp="1"/>
            </p:cNvSpPr>
            <p:nvPr>
              <p:custDataLst>
                <p:tags r:id="rId7"/>
              </p:custDataLst>
            </p:nvPr>
          </p:nvSpPr>
          <p:spPr>
            <a:xfrm>
              <a:off x="5834" y="3609"/>
              <a:ext cx="14513" cy="2060"/>
            </a:xfrm>
            <a:prstGeom prst="rect">
              <a:avLst/>
            </a:prstGeom>
          </p:spPr>
          <p:txBody>
            <a:bodyPr vert="horz" wrap="square" lIns="91440" tIns="45720" rIns="91440" bIns="45720" rtlCol="0" anchor="ctr"/>
            <a:lstStyle>
              <a:defPPr>
                <a:defRPr lang="zh-CN"/>
              </a:defPPr>
              <a:lvl1pPr marL="0" algn="ctr" defTabSz="914400" rtl="0" eaLnBrk="1" latinLnBrk="0" hangingPunct="1">
                <a:lnSpc>
                  <a:spcPct val="100000"/>
                </a:lnSpc>
                <a:spcBef>
                  <a:spcPct val="0"/>
                </a:spcBef>
                <a:buNone/>
                <a:defRPr sz="4400" b="1" kern="1200" baseline="0">
                  <a:solidFill>
                    <a:schemeClr val="tx1">
                      <a:lumMod val="65000"/>
                      <a:lumOff val="35000"/>
                    </a:schemeClr>
                  </a:solidFill>
                  <a:latin typeface="Times New Roman" panose="02020603050405020304" charset="0"/>
                  <a:ea typeface="黑体" panose="02010609060101010101" pitchFamily="49"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hangingPunct="1"/>
              <a:r>
                <a:rPr lang="zh-CN" altLang="en-US" sz="6600" b="0">
                  <a:solidFill>
                    <a:srgbClr val="2A5E59"/>
                  </a:solidFill>
                  <a:latin typeface="华文琥珀" panose="02010800040101010101" charset="-122"/>
                  <a:ea typeface="华文琥珀" panose="02010800040101010101" charset="-122"/>
                  <a:cs typeface="黑体" panose="02010609060101010101" pitchFamily="49" charset="-122"/>
                </a:rPr>
                <a:t>学习新天地</a:t>
              </a:r>
              <a:r>
                <a:rPr lang="en-US" altLang="zh-CN" sz="6600" b="0">
                  <a:solidFill>
                    <a:srgbClr val="2A5E59"/>
                  </a:solidFill>
                  <a:latin typeface="华文琥珀" panose="02010800040101010101" charset="-122"/>
                  <a:ea typeface="华文琥珀" panose="02010800040101010101" charset="-122"/>
                  <a:cs typeface="黑体" panose="02010609060101010101" pitchFamily="49" charset="-122"/>
                </a:rPr>
                <a:t>--</a:t>
              </a:r>
              <a:r>
                <a:rPr lang="zh-CN" altLang="en-US" sz="6600" b="0">
                  <a:solidFill>
                    <a:srgbClr val="2A5E59"/>
                  </a:solidFill>
                  <a:latin typeface="华文琥珀" panose="02010800040101010101" charset="-122"/>
                  <a:ea typeface="华文琥珀" panose="02010800040101010101" charset="-122"/>
                  <a:cs typeface="黑体" panose="02010609060101010101" pitchFamily="49" charset="-122"/>
                </a:rPr>
                <a:t>学习伴成长</a:t>
              </a:r>
              <a:endParaRPr lang="zh-CN" altLang="en-US" sz="6600" b="0">
                <a:solidFill>
                  <a:srgbClr val="2A5E59"/>
                </a:solidFill>
                <a:latin typeface="华文琥珀" panose="02010800040101010101" charset="-122"/>
                <a:ea typeface="华文琥珀" panose="02010800040101010101" charset="-122"/>
                <a:cs typeface="黑体" panose="02010609060101010101" pitchFamily="49" charset="-122"/>
              </a:endParaRPr>
            </a:p>
          </p:txBody>
        </p:sp>
        <p:sp>
          <p:nvSpPr>
            <p:cNvPr id="33" name="矩形 32"/>
            <p:cNvSpPr/>
            <p:nvPr>
              <p:custDataLst>
                <p:tags r:id="rId8"/>
              </p:custDataLst>
            </p:nvPr>
          </p:nvSpPr>
          <p:spPr>
            <a:xfrm>
              <a:off x="8509" y="5822"/>
              <a:ext cx="8733" cy="82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latin typeface="黑体" panose="02010609060101010101" pitchFamily="49" charset="-122"/>
                  <a:ea typeface="黑体" panose="02010609060101010101" pitchFamily="49" charset="-122"/>
                  <a:sym typeface="微软雅黑" panose="020b0503020204020204" charset="-122"/>
                </a:rPr>
                <a:t>部编版七年级上册道德与法治课件</a:t>
              </a:r>
              <a:endParaRPr lang="zh-CN" altLang="en-US" sz="2800" b="1">
                <a:latin typeface="黑体" panose="02010609060101010101" pitchFamily="49" charset="-122"/>
                <a:ea typeface="黑体" panose="02010609060101010101" pitchFamily="49" charset="-122"/>
                <a:sym typeface="微软雅黑" panose="020b0503020204020204" charset="-122"/>
              </a:endParaRPr>
            </a:p>
          </p:txBody>
        </p:sp>
      </p:grpSp>
      <p:pic>
        <p:nvPicPr>
          <p:cNvPr id="7" name="图片 6" descr="8a6015d4377a43e4abe89c3ef2204f6c"/>
          <p:cNvPicPr>
            <a:picLocks noChangeAspect="1"/>
          </p:cNvPicPr>
          <p:nvPr>
            <p:custDataLst>
              <p:tags r:id="rId10"/>
            </p:custDataLst>
          </p:nvPr>
        </p:nvPicPr>
        <p:blipFill>
          <a:blip r:embed="rId9"/>
          <a:stretch>
            <a:fillRect/>
          </a:stretch>
        </p:blipFill>
        <p:spPr>
          <a:xfrm>
            <a:off x="91440" y="3713480"/>
            <a:ext cx="2388235" cy="2978150"/>
          </a:xfrm>
          <a:prstGeom prst="rect">
            <a:avLst/>
          </a:prstGeom>
        </p:spPr>
      </p:pic>
      <p:pic>
        <p:nvPicPr>
          <p:cNvPr id="18" name="图片 17" descr="c249c9d5a7d59e62b5921dabfe7d6b9b"/>
          <p:cNvPicPr>
            <a:picLocks noChangeAspect="1"/>
          </p:cNvPicPr>
          <p:nvPr>
            <p:custDataLst>
              <p:tags r:id="rId12"/>
            </p:custDataLst>
          </p:nvPr>
        </p:nvPicPr>
        <p:blipFill>
          <a:blip r:embed="rId11"/>
          <a:stretch>
            <a:fillRect/>
          </a:stretch>
        </p:blipFill>
        <p:spPr>
          <a:xfrm>
            <a:off x="8910955" y="3713480"/>
            <a:ext cx="3277235" cy="3277235"/>
          </a:xfrm>
          <a:prstGeom prst="rect">
            <a:avLst/>
          </a:prstGeom>
        </p:spPr>
      </p:pic>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3" name="图片 2"/>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3858" y="0"/>
            <a:ext cx="12192000" cy="6858000"/>
          </a:xfrm>
          <a:prstGeom prst="rect">
            <a:avLst/>
          </a:prstGeom>
        </p:spPr>
      </p:pic>
      <p:grpSp>
        <p:nvGrpSpPr>
          <p:cNvPr id="21" name="组合 20"/>
          <p:cNvGrpSpPr/>
          <p:nvPr>
            <p:custDataLst>
              <p:tags r:id="rId5"/>
            </p:custDataLst>
          </p:nvPr>
        </p:nvGrpSpPr>
        <p:grpSpPr>
          <a:xfrm>
            <a:off x="2330450" y="1293495"/>
            <a:ext cx="7936230" cy="3154045"/>
            <a:chOff x="3250" y="2742"/>
            <a:chExt cx="12498" cy="4967"/>
          </a:xfrm>
        </p:grpSpPr>
        <p:sp>
          <p:nvSpPr>
            <p:cNvPr id="22" name="矩形: 圆角 37"/>
            <p:cNvSpPr/>
            <p:nvPr>
              <p:custDataLst>
                <p:tags r:id="rId6"/>
              </p:custDataLst>
            </p:nvPr>
          </p:nvSpPr>
          <p:spPr>
            <a:xfrm>
              <a:off x="6876" y="2742"/>
              <a:ext cx="2969" cy="1180"/>
            </a:xfrm>
            <a:prstGeom prst="rect">
              <a:avLst/>
            </a:prstGeom>
            <a:no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dist"/>
              <a:r>
                <a:rPr lang="zh-CN" altLang="en-US" sz="6600" b="1" smtClean="0">
                  <a:solidFill>
                    <a:schemeClr val="tx1">
                      <a:lumMod val="75000"/>
                      <a:lumOff val="25000"/>
                    </a:schemeClr>
                  </a:solidFill>
                  <a:latin typeface="黑体" panose="02010609060101010101" pitchFamily="49" charset="-122"/>
                  <a:ea typeface="黑体" panose="02010609060101010101" pitchFamily="49" charset="-122"/>
                </a:rPr>
                <a:t>目录</a:t>
              </a:r>
              <a:endParaRPr lang="zh-CN" altLang="en-US" sz="6600" b="1">
                <a:solidFill>
                  <a:schemeClr val="tx1">
                    <a:lumMod val="75000"/>
                    <a:lumOff val="25000"/>
                  </a:schemeClr>
                </a:solidFill>
                <a:latin typeface="黑体" panose="02010609060101010101" pitchFamily="49" charset="-122"/>
                <a:ea typeface="黑体" panose="02010609060101010101" pitchFamily="49" charset="-122"/>
              </a:endParaRPr>
            </a:p>
          </p:txBody>
        </p:sp>
        <p:grpSp>
          <p:nvGrpSpPr>
            <p:cNvPr id="25" name="组合 24"/>
            <p:cNvGrpSpPr/>
            <p:nvPr>
              <p:custDataLst>
                <p:tags r:id="rId7"/>
              </p:custDataLst>
            </p:nvPr>
          </p:nvGrpSpPr>
          <p:grpSpPr>
            <a:xfrm>
              <a:off x="3250" y="3926"/>
              <a:ext cx="5698" cy="1962"/>
              <a:chOff x="3250" y="3926"/>
              <a:chExt cx="5698" cy="1962"/>
            </a:xfrm>
          </p:grpSpPr>
          <p:sp>
            <p:nvSpPr>
              <p:cNvPr id="46" name="文本框 45"/>
              <p:cNvSpPr txBox="1"/>
              <p:nvPr>
                <p:custDataLst>
                  <p:tags r:id="rId8"/>
                </p:custDataLst>
              </p:nvPr>
            </p:nvSpPr>
            <p:spPr>
              <a:xfrm>
                <a:off x="3250" y="3926"/>
                <a:ext cx="1312" cy="1963"/>
              </a:xfrm>
              <a:prstGeom prst="rect">
                <a:avLst/>
              </a:prstGeom>
              <a:noFill/>
            </p:spPr>
            <p:txBody>
              <a:bodyPr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5400" b="1">
                    <a:solidFill>
                      <a:schemeClr val="tx1">
                        <a:lumMod val="75000"/>
                        <a:lumOff val="25000"/>
                      </a:schemeClr>
                    </a:solidFill>
                  </a:rPr>
                  <a:t>1</a:t>
                </a:r>
                <a:endParaRPr lang="zh-CN" altLang="en-US" sz="3600">
                  <a:solidFill>
                    <a:schemeClr val="tx1">
                      <a:lumMod val="75000"/>
                      <a:lumOff val="25000"/>
                    </a:schemeClr>
                  </a:solidFill>
                  <a:cs typeface="+mn-ea"/>
                  <a:sym typeface="+mn-lt"/>
                </a:endParaRPr>
              </a:p>
            </p:txBody>
          </p:sp>
          <p:sp>
            <p:nvSpPr>
              <p:cNvPr id="57" name="矩形: 圆角 56"/>
              <p:cNvSpPr/>
              <p:nvPr>
                <p:custDataLst>
                  <p:tags r:id="rId9"/>
                </p:custDataLst>
              </p:nvPr>
            </p:nvSpPr>
            <p:spPr>
              <a:xfrm>
                <a:off x="4142" y="4615"/>
                <a:ext cx="4806" cy="1063"/>
              </a:xfrm>
              <a:prstGeom prst="roundRect">
                <a:avLst/>
              </a:prstGeom>
              <a:no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l"/>
                <a:r>
                  <a:rPr lang="zh-CN" altLang="en-US" sz="3600" b="1">
                    <a:solidFill>
                      <a:schemeClr val="tx1">
                        <a:lumMod val="75000"/>
                        <a:lumOff val="25000"/>
                      </a:schemeClr>
                    </a:solidFill>
                    <a:latin typeface="黑体" panose="02010609060101010101" pitchFamily="49" charset="-122"/>
                    <a:ea typeface="黑体" panose="02010609060101010101" pitchFamily="49" charset="-122"/>
                  </a:rPr>
                  <a:t>新知导入</a:t>
                </a:r>
                <a:endParaRPr lang="zh-CN" altLang="en-US" sz="3600" b="1">
                  <a:solidFill>
                    <a:schemeClr val="tx1">
                      <a:lumMod val="75000"/>
                      <a:lumOff val="25000"/>
                    </a:schemeClr>
                  </a:solidFill>
                  <a:latin typeface="黑体" panose="02010609060101010101" pitchFamily="49" charset="-122"/>
                  <a:ea typeface="黑体" panose="02010609060101010101" pitchFamily="49" charset="-122"/>
                </a:endParaRPr>
              </a:p>
            </p:txBody>
          </p:sp>
        </p:grpSp>
        <p:grpSp>
          <p:nvGrpSpPr>
            <p:cNvPr id="26" name="组合 25"/>
            <p:cNvGrpSpPr/>
            <p:nvPr>
              <p:custDataLst>
                <p:tags r:id="rId10"/>
              </p:custDataLst>
            </p:nvPr>
          </p:nvGrpSpPr>
          <p:grpSpPr>
            <a:xfrm>
              <a:off x="3250" y="5747"/>
              <a:ext cx="5698" cy="1962"/>
              <a:chOff x="3250" y="5747"/>
              <a:chExt cx="5698" cy="1962"/>
            </a:xfrm>
          </p:grpSpPr>
          <p:sp>
            <p:nvSpPr>
              <p:cNvPr id="49" name="文本框 48"/>
              <p:cNvSpPr txBox="1"/>
              <p:nvPr>
                <p:custDataLst>
                  <p:tags r:id="rId11"/>
                </p:custDataLst>
              </p:nvPr>
            </p:nvSpPr>
            <p:spPr>
              <a:xfrm>
                <a:off x="3250" y="5747"/>
                <a:ext cx="1312" cy="1963"/>
              </a:xfrm>
              <a:prstGeom prst="rect">
                <a:avLst/>
              </a:prstGeom>
              <a:noFill/>
            </p:spPr>
            <p:txBody>
              <a:bodyPr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5400" b="1">
                    <a:solidFill>
                      <a:schemeClr val="tx1">
                        <a:lumMod val="75000"/>
                        <a:lumOff val="25000"/>
                      </a:schemeClr>
                    </a:solidFill>
                    <a:cs typeface="+mn-ea"/>
                    <a:sym typeface="+mn-lt"/>
                  </a:rPr>
                  <a:t>2</a:t>
                </a:r>
                <a:endParaRPr lang="zh-CN" altLang="en-US" sz="3600">
                  <a:solidFill>
                    <a:schemeClr val="tx1">
                      <a:lumMod val="75000"/>
                      <a:lumOff val="25000"/>
                    </a:schemeClr>
                  </a:solidFill>
                  <a:cs typeface="+mn-ea"/>
                  <a:sym typeface="+mn-lt"/>
                </a:endParaRPr>
              </a:p>
            </p:txBody>
          </p:sp>
          <p:sp>
            <p:nvSpPr>
              <p:cNvPr id="58" name="矩形: 圆角 57"/>
              <p:cNvSpPr/>
              <p:nvPr>
                <p:custDataLst>
                  <p:tags r:id="rId12"/>
                </p:custDataLst>
              </p:nvPr>
            </p:nvSpPr>
            <p:spPr>
              <a:xfrm>
                <a:off x="4142" y="6431"/>
                <a:ext cx="4806" cy="1063"/>
              </a:xfrm>
              <a:prstGeom prst="roundRect">
                <a:avLst/>
              </a:prstGeom>
              <a:no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l"/>
                <a:r>
                  <a:rPr lang="zh-CN" altLang="en-US" sz="3600" b="1">
                    <a:solidFill>
                      <a:schemeClr val="tx1">
                        <a:lumMod val="75000"/>
                        <a:lumOff val="25000"/>
                      </a:schemeClr>
                    </a:solidFill>
                    <a:latin typeface="黑体" panose="02010609060101010101" pitchFamily="49" charset="-122"/>
                    <a:ea typeface="黑体" panose="02010609060101010101" pitchFamily="49" charset="-122"/>
                  </a:rPr>
                  <a:t>新知探究</a:t>
                </a:r>
                <a:endParaRPr lang="zh-CN" altLang="en-US" sz="3600" b="1">
                  <a:solidFill>
                    <a:schemeClr val="tx1">
                      <a:lumMod val="75000"/>
                      <a:lumOff val="25000"/>
                    </a:schemeClr>
                  </a:solidFill>
                  <a:latin typeface="黑体" panose="02010609060101010101" pitchFamily="49" charset="-122"/>
                  <a:ea typeface="黑体" panose="02010609060101010101" pitchFamily="49" charset="-122"/>
                </a:endParaRPr>
              </a:p>
            </p:txBody>
          </p:sp>
        </p:grpSp>
        <p:grpSp>
          <p:nvGrpSpPr>
            <p:cNvPr id="34" name="组合 33"/>
            <p:cNvGrpSpPr/>
            <p:nvPr>
              <p:custDataLst>
                <p:tags r:id="rId13"/>
              </p:custDataLst>
            </p:nvPr>
          </p:nvGrpSpPr>
          <p:grpSpPr>
            <a:xfrm>
              <a:off x="10054" y="4003"/>
              <a:ext cx="5694" cy="1962"/>
              <a:chOff x="10054" y="4003"/>
              <a:chExt cx="5694" cy="1962"/>
            </a:xfrm>
          </p:grpSpPr>
          <p:sp>
            <p:nvSpPr>
              <p:cNvPr id="52" name="文本框 51"/>
              <p:cNvSpPr txBox="1"/>
              <p:nvPr>
                <p:custDataLst>
                  <p:tags r:id="rId14"/>
                </p:custDataLst>
              </p:nvPr>
            </p:nvSpPr>
            <p:spPr>
              <a:xfrm>
                <a:off x="10054" y="4003"/>
                <a:ext cx="1312" cy="1963"/>
              </a:xfrm>
              <a:prstGeom prst="rect">
                <a:avLst/>
              </a:prstGeom>
              <a:noFill/>
            </p:spPr>
            <p:txBody>
              <a:bodyPr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5400" b="1">
                    <a:solidFill>
                      <a:schemeClr val="tx1">
                        <a:lumMod val="75000"/>
                        <a:lumOff val="25000"/>
                      </a:schemeClr>
                    </a:solidFill>
                    <a:cs typeface="+mn-ea"/>
                    <a:sym typeface="+mn-lt"/>
                  </a:rPr>
                  <a:t>3</a:t>
                </a:r>
                <a:endParaRPr lang="zh-CN" altLang="en-US" sz="3600">
                  <a:solidFill>
                    <a:schemeClr val="tx1">
                      <a:lumMod val="75000"/>
                      <a:lumOff val="25000"/>
                    </a:schemeClr>
                  </a:solidFill>
                  <a:cs typeface="+mn-ea"/>
                  <a:sym typeface="+mn-lt"/>
                </a:endParaRPr>
              </a:p>
            </p:txBody>
          </p:sp>
          <p:sp>
            <p:nvSpPr>
              <p:cNvPr id="59" name="矩形: 圆角 58"/>
              <p:cNvSpPr/>
              <p:nvPr>
                <p:custDataLst>
                  <p:tags r:id="rId15"/>
                </p:custDataLst>
              </p:nvPr>
            </p:nvSpPr>
            <p:spPr>
              <a:xfrm>
                <a:off x="10942" y="4684"/>
                <a:ext cx="4806" cy="1063"/>
              </a:xfrm>
              <a:prstGeom prst="roundRect">
                <a:avLst/>
              </a:prstGeom>
              <a:no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l"/>
                <a:r>
                  <a:rPr lang="zh-CN" altLang="en-US" sz="3600" b="1">
                    <a:solidFill>
                      <a:schemeClr val="tx1">
                        <a:lumMod val="75000"/>
                        <a:lumOff val="25000"/>
                      </a:schemeClr>
                    </a:solidFill>
                    <a:latin typeface="黑体" panose="02010609060101010101" pitchFamily="49" charset="-122"/>
                    <a:ea typeface="黑体" panose="02010609060101010101" pitchFamily="49" charset="-122"/>
                  </a:rPr>
                  <a:t>课堂小结</a:t>
                </a:r>
                <a:endParaRPr lang="zh-CN" altLang="en-US" sz="3600" b="1">
                  <a:solidFill>
                    <a:schemeClr val="tx1">
                      <a:lumMod val="75000"/>
                      <a:lumOff val="25000"/>
                    </a:schemeClr>
                  </a:solidFill>
                  <a:latin typeface="黑体" panose="02010609060101010101" pitchFamily="49" charset="-122"/>
                  <a:ea typeface="黑体" panose="02010609060101010101" pitchFamily="49" charset="-122"/>
                </a:endParaRPr>
              </a:p>
            </p:txBody>
          </p:sp>
        </p:grpSp>
        <p:grpSp>
          <p:nvGrpSpPr>
            <p:cNvPr id="35" name="组合 34"/>
            <p:cNvGrpSpPr/>
            <p:nvPr>
              <p:custDataLst>
                <p:tags r:id="rId16"/>
              </p:custDataLst>
            </p:nvPr>
          </p:nvGrpSpPr>
          <p:grpSpPr>
            <a:xfrm>
              <a:off x="9941" y="5747"/>
              <a:ext cx="5807" cy="1962"/>
              <a:chOff x="9941" y="5889"/>
              <a:chExt cx="5807" cy="1962"/>
            </a:xfrm>
          </p:grpSpPr>
          <p:sp>
            <p:nvSpPr>
              <p:cNvPr id="55" name="文本框 54"/>
              <p:cNvSpPr txBox="1"/>
              <p:nvPr>
                <p:custDataLst>
                  <p:tags r:id="rId17"/>
                </p:custDataLst>
              </p:nvPr>
            </p:nvSpPr>
            <p:spPr>
              <a:xfrm>
                <a:off x="9941" y="5889"/>
                <a:ext cx="1312" cy="1963"/>
              </a:xfrm>
              <a:prstGeom prst="rect">
                <a:avLst/>
              </a:prstGeom>
              <a:noFill/>
            </p:spPr>
            <p:txBody>
              <a:bodyPr wrap="square" lIns="0" tIns="0" rIns="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5400" b="1">
                    <a:solidFill>
                      <a:schemeClr val="tx1">
                        <a:lumMod val="75000"/>
                        <a:lumOff val="25000"/>
                      </a:schemeClr>
                    </a:solidFill>
                    <a:cs typeface="+mn-ea"/>
                    <a:sym typeface="+mn-lt"/>
                  </a:rPr>
                  <a:t>4</a:t>
                </a:r>
                <a:endParaRPr lang="zh-CN" altLang="en-US" sz="3600">
                  <a:solidFill>
                    <a:schemeClr val="tx1">
                      <a:lumMod val="75000"/>
                      <a:lumOff val="25000"/>
                    </a:schemeClr>
                  </a:solidFill>
                  <a:cs typeface="+mn-ea"/>
                  <a:sym typeface="+mn-lt"/>
                </a:endParaRPr>
              </a:p>
            </p:txBody>
          </p:sp>
          <p:sp>
            <p:nvSpPr>
              <p:cNvPr id="60" name="矩形: 圆角 59"/>
              <p:cNvSpPr/>
              <p:nvPr>
                <p:custDataLst>
                  <p:tags r:id="rId18"/>
                </p:custDataLst>
              </p:nvPr>
            </p:nvSpPr>
            <p:spPr>
              <a:xfrm>
                <a:off x="10942" y="6500"/>
                <a:ext cx="4806" cy="1063"/>
              </a:xfrm>
              <a:prstGeom prst="roundRect">
                <a:avLst/>
              </a:prstGeom>
              <a:no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l"/>
                <a:r>
                  <a:rPr lang="zh-CN" altLang="en-US" sz="3200" b="1">
                    <a:solidFill>
                      <a:schemeClr val="tx1">
                        <a:lumMod val="75000"/>
                        <a:lumOff val="25000"/>
                      </a:schemeClr>
                    </a:solidFill>
                    <a:latin typeface="黑体" panose="02010609060101010101" pitchFamily="49" charset="-122"/>
                    <a:ea typeface="黑体" panose="02010609060101010101" pitchFamily="49" charset="-122"/>
                  </a:rPr>
                  <a:t>拓展延伸</a:t>
                </a:r>
                <a:endParaRPr lang="zh-CN" altLang="en-US" sz="3200" b="1">
                  <a:solidFill>
                    <a:schemeClr val="tx1">
                      <a:lumMod val="75000"/>
                      <a:lumOff val="25000"/>
                    </a:schemeClr>
                  </a:solidFill>
                  <a:latin typeface="黑体" panose="02010609060101010101" pitchFamily="49" charset="-122"/>
                  <a:ea typeface="黑体" panose="02010609060101010101" pitchFamily="49" charset="-122"/>
                </a:endParaRPr>
              </a:p>
            </p:txBody>
          </p:sp>
        </p:grpSp>
      </p:gr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3" name="图片 2"/>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3858" y="0"/>
            <a:ext cx="12192000" cy="6858000"/>
          </a:xfrm>
          <a:prstGeom prst="rect">
            <a:avLst/>
          </a:prstGeom>
        </p:spPr>
      </p:pic>
      <p:pic>
        <p:nvPicPr>
          <p:cNvPr id="7" name="图片 6" descr="8a6015d4377a43e4abe89c3ef2204f6c"/>
          <p:cNvPicPr>
            <a:picLocks noChangeAspect="1"/>
          </p:cNvPicPr>
          <p:nvPr>
            <p:custDataLst>
              <p:tags r:id="rId6"/>
            </p:custDataLst>
          </p:nvPr>
        </p:nvPicPr>
        <p:blipFill>
          <a:blip r:embed="rId5"/>
          <a:stretch>
            <a:fillRect/>
          </a:stretch>
        </p:blipFill>
        <p:spPr>
          <a:xfrm>
            <a:off x="91440" y="3713480"/>
            <a:ext cx="2388235" cy="2978150"/>
          </a:xfrm>
          <a:prstGeom prst="rect">
            <a:avLst/>
          </a:prstGeom>
        </p:spPr>
      </p:pic>
      <p:pic>
        <p:nvPicPr>
          <p:cNvPr id="18" name="图片 17" descr="c249c9d5a7d59e62b5921dabfe7d6b9b"/>
          <p:cNvPicPr>
            <a:picLocks noChangeAspect="1"/>
          </p:cNvPicPr>
          <p:nvPr>
            <p:custDataLst>
              <p:tags r:id="rId8"/>
            </p:custDataLst>
          </p:nvPr>
        </p:nvPicPr>
        <p:blipFill>
          <a:blip r:embed="rId7"/>
          <a:stretch>
            <a:fillRect/>
          </a:stretch>
        </p:blipFill>
        <p:spPr>
          <a:xfrm>
            <a:off x="8910955" y="3713480"/>
            <a:ext cx="3277235" cy="3277235"/>
          </a:xfrm>
          <a:prstGeom prst="rect">
            <a:avLst/>
          </a:prstGeom>
        </p:spPr>
      </p:pic>
      <p:grpSp>
        <p:nvGrpSpPr>
          <p:cNvPr id="19" name="组合 18"/>
          <p:cNvGrpSpPr/>
          <p:nvPr>
            <p:custDataLst>
              <p:tags r:id="rId9"/>
            </p:custDataLst>
          </p:nvPr>
        </p:nvGrpSpPr>
        <p:grpSpPr>
          <a:xfrm>
            <a:off x="2566035" y="1779270"/>
            <a:ext cx="6724015" cy="2594610"/>
            <a:chOff x="4443" y="2707"/>
            <a:chExt cx="10589" cy="4086"/>
          </a:xfrm>
        </p:grpSpPr>
        <p:sp>
          <p:nvSpPr>
            <p:cNvPr id="20" name="文本框 19"/>
            <p:cNvSpPr txBox="1"/>
            <p:nvPr>
              <p:custDataLst>
                <p:tags r:id="rId10"/>
              </p:custDataLst>
            </p:nvPr>
          </p:nvSpPr>
          <p:spPr>
            <a:xfrm>
              <a:off x="4443" y="4021"/>
              <a:ext cx="10066" cy="188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kumimoji="1" lang="zh-CN" altLang="en-US" sz="6000">
                  <a:latin typeface="黑体" panose="02010609060101010101" pitchFamily="49" charset="-122"/>
                  <a:ea typeface="黑体" panose="02010609060101010101" pitchFamily="49" charset="-122"/>
                  <a:sym typeface="+mn-ea"/>
                </a:rPr>
                <a:t>新课导入</a:t>
              </a:r>
              <a:endParaRPr kumimoji="1" lang="zh-CN" altLang="en-US" sz="6000" spc="45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sym typeface="+mn-ea"/>
              </a:endParaRPr>
            </a:p>
          </p:txBody>
        </p:sp>
        <p:grpSp>
          <p:nvGrpSpPr>
            <p:cNvPr id="21" name="组合 20"/>
            <p:cNvGrpSpPr/>
            <p:nvPr>
              <p:custDataLst>
                <p:tags r:id="rId11"/>
              </p:custDataLst>
            </p:nvPr>
          </p:nvGrpSpPr>
          <p:grpSpPr>
            <a:xfrm>
              <a:off x="6664" y="2707"/>
              <a:ext cx="6134" cy="1204"/>
              <a:chOff x="3912583" y="1718870"/>
              <a:chExt cx="3895138" cy="764455"/>
            </a:xfrm>
          </p:grpSpPr>
          <p:sp>
            <p:nvSpPr>
              <p:cNvPr id="10" name="文本框 9"/>
              <p:cNvSpPr txBox="1"/>
              <p:nvPr>
                <p:custDataLst>
                  <p:tags r:id="rId12"/>
                </p:custDataLst>
              </p:nvPr>
            </p:nvSpPr>
            <p:spPr>
              <a:xfrm>
                <a:off x="3912583" y="1718870"/>
                <a:ext cx="2214880" cy="70675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0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第一部分</a:t>
                </a:r>
                <a:endParaRPr kumimoji="1" lang="zh-CN" altLang="en-US" sz="40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p:txBody>
          </p:sp>
          <p:sp>
            <p:nvSpPr>
              <p:cNvPr id="42" name="文本框 41"/>
              <p:cNvSpPr txBox="1"/>
              <p:nvPr>
                <p:custDataLst>
                  <p:tags r:id="rId13"/>
                </p:custDataLst>
              </p:nvPr>
            </p:nvSpPr>
            <p:spPr>
              <a:xfrm>
                <a:off x="6179237" y="1903536"/>
                <a:ext cx="1440815"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2800" b="1">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PART</a:t>
                </a:r>
                <a:r>
                  <a:rPr kumimoji="1" lang="zh-CN" altLang="en-US" sz="2800" b="1">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 </a:t>
                </a:r>
                <a:r>
                  <a:rPr kumimoji="1" lang="en-US" altLang="zh-CN" sz="2800" b="1">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01</a:t>
                </a:r>
                <a:endParaRPr kumimoji="1" lang="en-US" altLang="zh-CN" sz="2800" b="1">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p:txBody>
          </p:sp>
          <p:cxnSp>
            <p:nvCxnSpPr>
              <p:cNvPr id="43" name="直线连接符 10"/>
              <p:cNvCxnSpPr/>
              <p:nvPr>
                <p:custDataLst>
                  <p:tags r:id="rId14"/>
                </p:custDataLst>
              </p:nvPr>
            </p:nvCxnSpPr>
            <p:spPr>
              <a:xfrm flipH="1">
                <a:off x="4003017" y="2483325"/>
                <a:ext cx="380470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44" name="文本框 43"/>
            <p:cNvSpPr txBox="1"/>
            <p:nvPr>
              <p:custDataLst>
                <p:tags r:id="rId15"/>
              </p:custDataLst>
            </p:nvPr>
          </p:nvSpPr>
          <p:spPr>
            <a:xfrm>
              <a:off x="4572" y="5922"/>
              <a:ext cx="10460" cy="87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kumimoji="1" lang="en-GB" altLang="zh-CN" sz="10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your content is entered here, or by copying your text, select paste in this box and choose to retain only text. your content is typed here, or by copying your text, select paste in this box.</a:t>
              </a:r>
              <a:endParaRPr kumimoji="1" lang="en-GB" altLang="zh-CN" sz="10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p:txBody>
        </p:sp>
      </p:gr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 name="矩形 4"/>
          <p:cNvSpPr/>
          <p:nvPr>
            <p:custDataLst>
              <p:tags r:id="rId3"/>
            </p:custDataLst>
          </p:nvPr>
        </p:nvSpPr>
        <p:spPr>
          <a:xfrm>
            <a:off x="1654667" y="2678604"/>
            <a:ext cx="6870065" cy="219714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200000"/>
              </a:lnSpc>
            </a:pPr>
            <a:r>
              <a:rPr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1.</a:t>
            </a:r>
            <a:r>
              <a:rPr lang="zh-CN"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怎样正确认识学习？</a:t>
            </a:r>
            <a:endParaRPr sz="24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a:lnSpc>
                <a:spcPct val="200000"/>
              </a:lnSpc>
            </a:pPr>
            <a:r>
              <a:rPr 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2.</a:t>
            </a:r>
            <a:r>
              <a:rPr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初中阶段的学习包括哪些内容?</a:t>
            </a:r>
            <a:endParaRPr sz="24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a:lnSpc>
                <a:spcPct val="200000"/>
              </a:lnSpc>
            </a:pPr>
            <a:r>
              <a:rPr 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3.</a:t>
            </a:r>
            <a:r>
              <a:rPr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学习的意义是什么?</a:t>
            </a:r>
            <a:r>
              <a:rPr lang="zh-CN"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（重点）</a:t>
            </a:r>
            <a:endParaRPr lang="zh-CN" sz="24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7" name="文本框 6"/>
          <p:cNvSpPr txBox="1"/>
          <p:nvPr>
            <p:custDataLst>
              <p:tags r:id="rId4"/>
            </p:custDataLst>
          </p:nvPr>
        </p:nvSpPr>
        <p:spPr>
          <a:xfrm>
            <a:off x="1654667" y="1731878"/>
            <a:ext cx="6096000"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marR="0" lvl="0" indent="-342900" defTabSz="914400" rtl="0" eaLnBrk="1" fontAlgn="auto" latinLnBrk="0" hangingPunct="1">
              <a:lnSpc>
                <a:spcPct val="100000"/>
              </a:lnSpc>
              <a:spcBef>
                <a:spcPct val="0"/>
              </a:spcBef>
              <a:spcAft>
                <a:spcPct val="0"/>
              </a:spcAft>
              <a:buClrTx/>
              <a:buSzTx/>
              <a:buFont typeface="Arial" pitchFamily="34" charset="0"/>
              <a:buChar char="•"/>
              <a:defRPr/>
            </a:pPr>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问题探究</a:t>
            </a:r>
            <a:r>
              <a:rPr kumimoji="0" lang="zh-CN" altLang="en-US" sz="2400" b="1" i="0" u="none" strike="noStrike" kern="1200" cap="none" spc="300" normalizeH="0" baseline="0" noProof="0">
                <a:ln>
                  <a:noFill/>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endParaRPr kumimoji="0" lang="zh-CN" altLang="en-US" sz="2400" b="1" i="0" u="none" strike="noStrike" kern="1200" cap="none" spc="300" normalizeH="0" baseline="0" noProof="0">
              <a:ln>
                <a:noFill/>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8" name="文本框 14"/>
          <p:cNvSpPr/>
          <p:nvPr>
            <p:custDataLst>
              <p:tags r:id="rId5"/>
            </p:custDataLst>
          </p:nvPr>
        </p:nvSpPr>
        <p:spPr>
          <a:xfrm>
            <a:off x="5169172" y="620688"/>
            <a:ext cx="1853656" cy="4616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新课引入</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3" name="图片 2"/>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3858" y="0"/>
            <a:ext cx="12192000" cy="6858000"/>
          </a:xfrm>
          <a:prstGeom prst="rect">
            <a:avLst/>
          </a:prstGeom>
        </p:spPr>
      </p:pic>
      <p:pic>
        <p:nvPicPr>
          <p:cNvPr id="7" name="图片 6" descr="8a6015d4377a43e4abe89c3ef2204f6c"/>
          <p:cNvPicPr>
            <a:picLocks noChangeAspect="1"/>
          </p:cNvPicPr>
          <p:nvPr>
            <p:custDataLst>
              <p:tags r:id="rId6"/>
            </p:custDataLst>
          </p:nvPr>
        </p:nvPicPr>
        <p:blipFill>
          <a:blip r:embed="rId5"/>
          <a:stretch>
            <a:fillRect/>
          </a:stretch>
        </p:blipFill>
        <p:spPr>
          <a:xfrm>
            <a:off x="91440" y="3713480"/>
            <a:ext cx="2388235" cy="2978150"/>
          </a:xfrm>
          <a:prstGeom prst="rect">
            <a:avLst/>
          </a:prstGeom>
        </p:spPr>
      </p:pic>
      <p:pic>
        <p:nvPicPr>
          <p:cNvPr id="18" name="图片 17" descr="c249c9d5a7d59e62b5921dabfe7d6b9b"/>
          <p:cNvPicPr>
            <a:picLocks noChangeAspect="1"/>
          </p:cNvPicPr>
          <p:nvPr>
            <p:custDataLst>
              <p:tags r:id="rId8"/>
            </p:custDataLst>
          </p:nvPr>
        </p:nvPicPr>
        <p:blipFill>
          <a:blip r:embed="rId7"/>
          <a:stretch>
            <a:fillRect/>
          </a:stretch>
        </p:blipFill>
        <p:spPr>
          <a:xfrm>
            <a:off x="8910955" y="3713480"/>
            <a:ext cx="3277235" cy="3277235"/>
          </a:xfrm>
          <a:prstGeom prst="rect">
            <a:avLst/>
          </a:prstGeom>
        </p:spPr>
      </p:pic>
      <p:grpSp>
        <p:nvGrpSpPr>
          <p:cNvPr id="19" name="组合 18"/>
          <p:cNvGrpSpPr/>
          <p:nvPr>
            <p:custDataLst>
              <p:tags r:id="rId9"/>
            </p:custDataLst>
          </p:nvPr>
        </p:nvGrpSpPr>
        <p:grpSpPr>
          <a:xfrm>
            <a:off x="2566035" y="1779270"/>
            <a:ext cx="6724015" cy="2594610"/>
            <a:chOff x="4443" y="2707"/>
            <a:chExt cx="10589" cy="4086"/>
          </a:xfrm>
        </p:grpSpPr>
        <p:sp>
          <p:nvSpPr>
            <p:cNvPr id="20" name="文本框 19"/>
            <p:cNvSpPr txBox="1"/>
            <p:nvPr>
              <p:custDataLst>
                <p:tags r:id="rId10"/>
              </p:custDataLst>
            </p:nvPr>
          </p:nvSpPr>
          <p:spPr>
            <a:xfrm>
              <a:off x="4443" y="4021"/>
              <a:ext cx="10066" cy="188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kumimoji="1" lang="zh-CN" altLang="en-US" sz="6000">
                  <a:latin typeface="黑体" panose="02010609060101010101" pitchFamily="49" charset="-122"/>
                  <a:ea typeface="黑体" panose="02010609060101010101" pitchFamily="49" charset="-122"/>
                  <a:sym typeface="+mn-ea"/>
                </a:rPr>
                <a:t>新知探究</a:t>
              </a:r>
              <a:endParaRPr kumimoji="1" lang="zh-CN" altLang="en-US" sz="6000" spc="45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sym typeface="+mn-ea"/>
              </a:endParaRPr>
            </a:p>
          </p:txBody>
        </p:sp>
        <p:grpSp>
          <p:nvGrpSpPr>
            <p:cNvPr id="21" name="组合 20"/>
            <p:cNvGrpSpPr/>
            <p:nvPr>
              <p:custDataLst>
                <p:tags r:id="rId11"/>
              </p:custDataLst>
            </p:nvPr>
          </p:nvGrpSpPr>
          <p:grpSpPr>
            <a:xfrm>
              <a:off x="6664" y="2707"/>
              <a:ext cx="6134" cy="1204"/>
              <a:chOff x="3912583" y="1718870"/>
              <a:chExt cx="3895138" cy="764455"/>
            </a:xfrm>
          </p:grpSpPr>
          <p:sp>
            <p:nvSpPr>
              <p:cNvPr id="10" name="文本框 9"/>
              <p:cNvSpPr txBox="1"/>
              <p:nvPr>
                <p:custDataLst>
                  <p:tags r:id="rId12"/>
                </p:custDataLst>
              </p:nvPr>
            </p:nvSpPr>
            <p:spPr>
              <a:xfrm>
                <a:off x="3912583" y="1718870"/>
                <a:ext cx="2214907" cy="706676"/>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0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第二部分</a:t>
                </a:r>
                <a:endParaRPr kumimoji="1" lang="zh-CN" altLang="en-US" sz="40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p:txBody>
          </p:sp>
          <p:sp>
            <p:nvSpPr>
              <p:cNvPr id="42" name="文本框 41"/>
              <p:cNvSpPr txBox="1"/>
              <p:nvPr>
                <p:custDataLst>
                  <p:tags r:id="rId13"/>
                </p:custDataLst>
              </p:nvPr>
            </p:nvSpPr>
            <p:spPr>
              <a:xfrm>
                <a:off x="6179237" y="1903536"/>
                <a:ext cx="1440833" cy="52191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2800" b="1">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PART</a:t>
                </a:r>
                <a:r>
                  <a:rPr kumimoji="1" lang="zh-CN" altLang="en-US" sz="2800" b="1">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 </a:t>
                </a:r>
                <a:r>
                  <a:rPr kumimoji="1" lang="en-US" altLang="zh-CN" sz="2800" b="1">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02</a:t>
                </a:r>
                <a:endParaRPr kumimoji="1" lang="en-US" altLang="zh-CN" sz="2800" b="1">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p:txBody>
          </p:sp>
          <p:cxnSp>
            <p:nvCxnSpPr>
              <p:cNvPr id="43" name="直线连接符 10"/>
              <p:cNvCxnSpPr/>
              <p:nvPr>
                <p:custDataLst>
                  <p:tags r:id="rId14"/>
                </p:custDataLst>
              </p:nvPr>
            </p:nvCxnSpPr>
            <p:spPr>
              <a:xfrm flipH="1">
                <a:off x="4003017" y="2483325"/>
                <a:ext cx="380470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44" name="文本框 43"/>
            <p:cNvSpPr txBox="1"/>
            <p:nvPr>
              <p:custDataLst>
                <p:tags r:id="rId15"/>
              </p:custDataLst>
            </p:nvPr>
          </p:nvSpPr>
          <p:spPr>
            <a:xfrm>
              <a:off x="4572" y="5922"/>
              <a:ext cx="10460" cy="87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kumimoji="1" lang="en-GB" altLang="zh-CN" sz="10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your content is entered here, or by copying your text, select paste in this box and choose to retain only text. your content is typed here, or by copying your text, select paste in this box.</a:t>
              </a:r>
              <a:endParaRPr kumimoji="1" lang="en-GB" altLang="zh-CN" sz="10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p:txBody>
        </p:sp>
      </p:gr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1211321" y="1436314"/>
            <a:ext cx="6096000"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marR="0" lvl="0" indent="-342900" defTabSz="914400" rtl="0" eaLnBrk="1" fontAlgn="auto" latinLnBrk="0" hangingPunct="1">
              <a:lnSpc>
                <a:spcPct val="100000"/>
              </a:lnSpc>
              <a:spcBef>
                <a:spcPct val="0"/>
              </a:spcBef>
              <a:spcAft>
                <a:spcPct val="0"/>
              </a:spcAft>
              <a:buClrTx/>
              <a:buSzTx/>
              <a:buFont typeface="Arial" pitchFamily="34" charset="0"/>
              <a:buChar char="•"/>
              <a:defRPr/>
            </a:pPr>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打开学习之窗</a:t>
            </a:r>
            <a:endParaRPr kumimoji="0" lang="zh-CN" altLang="en-US" sz="2400" b="1" i="0" u="none" strike="noStrike" kern="1200" cap="none" spc="300" normalizeH="0" baseline="0" noProof="0">
              <a:ln>
                <a:noFill/>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5" name="文本框 4"/>
          <p:cNvSpPr txBox="1"/>
          <p:nvPr>
            <p:custDataLst>
              <p:tags r:id="rId4"/>
            </p:custDataLst>
          </p:nvPr>
        </p:nvSpPr>
        <p:spPr>
          <a:xfrm>
            <a:off x="1304781" y="3138343"/>
            <a:ext cx="8356600" cy="581313"/>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sz="2400" b="1">
                <a:latin typeface="思源宋体 CN Medium" panose="02020500000000000000" pitchFamily="18" charset="-122"/>
                <a:ea typeface="思源宋体 CN Medium" panose="02020500000000000000" pitchFamily="18" charset="-122"/>
                <a:cs typeface="方正粗黑宋简体" panose="02000000000000000000" pitchFamily="2" charset="-122"/>
                <a:sym typeface="思源宋体 CN Medium" panose="02020500000000000000" pitchFamily="18" charset="-122"/>
              </a:rPr>
              <a:t>笔记：</a:t>
            </a:r>
            <a:r>
              <a:rPr sz="2400" b="1">
                <a:latin typeface="思源宋体 CN Medium" panose="02020500000000000000" pitchFamily="18" charset="-122"/>
                <a:ea typeface="思源宋体 CN Medium" panose="02020500000000000000" pitchFamily="18" charset="-122"/>
                <a:cs typeface="方正粗黑宋简体" panose="02000000000000000000" pitchFamily="2" charset="-122"/>
                <a:sym typeface="思源宋体 CN Medium" panose="02020500000000000000" pitchFamily="18" charset="-122"/>
              </a:rPr>
              <a:t>1.</a:t>
            </a:r>
            <a:r>
              <a:rPr lang="zh-CN" sz="2400" b="1">
                <a:latin typeface="思源宋体 CN Medium" panose="02020500000000000000" pitchFamily="18" charset="-122"/>
                <a:ea typeface="思源宋体 CN Medium" panose="02020500000000000000" pitchFamily="18" charset="-122"/>
                <a:cs typeface="方正粗黑宋简体" panose="02000000000000000000" pitchFamily="2" charset="-122"/>
                <a:sym typeface="思源宋体 CN Medium" panose="02020500000000000000" pitchFamily="18" charset="-122"/>
              </a:rPr>
              <a:t>怎样正确认识学习？</a:t>
            </a:r>
            <a:endParaRPr lang="zh-CN" altLang="en-US" sz="2400" b="1">
              <a:latin typeface="思源宋体 CN Medium" panose="02020500000000000000" pitchFamily="18" charset="-122"/>
              <a:ea typeface="思源宋体 CN Medium" panose="02020500000000000000" pitchFamily="18" charset="-122"/>
              <a:cs typeface="方正粗黑宋简体" panose="02000000000000000000" pitchFamily="2" charset="-122"/>
              <a:sym typeface="思源宋体 CN Medium" panose="02020500000000000000" pitchFamily="18" charset="-122"/>
            </a:endParaRPr>
          </a:p>
        </p:txBody>
      </p:sp>
      <p:sp>
        <p:nvSpPr>
          <p:cNvPr id="6" name="文本框 5"/>
          <p:cNvSpPr txBox="1"/>
          <p:nvPr>
            <p:custDataLst>
              <p:tags r:id="rId5"/>
            </p:custDataLst>
          </p:nvPr>
        </p:nvSpPr>
        <p:spPr>
          <a:xfrm>
            <a:off x="1304781" y="4223789"/>
            <a:ext cx="9425940"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①中学阶段，学习是我们的重要任务。（学习的地位）</a:t>
            </a:r>
            <a:endPar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8" name="文本框 7"/>
          <p:cNvSpPr txBox="1"/>
          <p:nvPr>
            <p:custDataLst>
              <p:tags r:id="rId6"/>
            </p:custDataLst>
          </p:nvPr>
        </p:nvSpPr>
        <p:spPr>
          <a:xfrm>
            <a:off x="1235334" y="2262218"/>
            <a:ext cx="6096000"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中学阶段，我们的主要任务是什么？</a:t>
            </a:r>
            <a:endPar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0" name="文本框 9"/>
          <p:cNvSpPr txBox="1"/>
          <p:nvPr>
            <p:custDataLst>
              <p:tags r:id="rId7"/>
            </p:custDataLst>
          </p:nvPr>
        </p:nvSpPr>
        <p:spPr>
          <a:xfrm>
            <a:off x="6797963" y="2252291"/>
            <a:ext cx="868219"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Font typeface="Arial" pitchFamily="34" charset="0"/>
              <a:buNone/>
            </a:pPr>
            <a:r>
              <a:rPr lang="zh-CN" altLang="en-US" sz="2400" b="1">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学习</a:t>
            </a:r>
            <a:endParaRPr lang="zh-CN" altLang="en-US" sz="2400" b="1">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1" name="文本框 14"/>
          <p:cNvSpPr/>
          <p:nvPr>
            <p:custDataLst>
              <p:tags r:id="rId8"/>
            </p:custDataLst>
          </p:nvPr>
        </p:nvSpPr>
        <p:spPr>
          <a:xfrm>
            <a:off x="5169172" y="620688"/>
            <a:ext cx="1853656" cy="4616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新知探究</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1" presetClass="entr" presetSubtype="0" dur="1"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4"/>
          <p:cNvSpPr/>
          <p:nvPr>
            <p:custDataLst>
              <p:tags r:id="rId3"/>
            </p:custDataLst>
          </p:nvPr>
        </p:nvSpPr>
        <p:spPr>
          <a:xfrm>
            <a:off x="5169172" y="620688"/>
            <a:ext cx="1853656" cy="4616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新知探究</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3" name="矩形 2"/>
          <p:cNvSpPr/>
          <p:nvPr>
            <p:custDataLst>
              <p:tags r:id="rId4"/>
            </p:custDataLst>
          </p:nvPr>
        </p:nvSpPr>
        <p:spPr>
          <a:xfrm>
            <a:off x="1243519" y="1439460"/>
            <a:ext cx="3925653" cy="46166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Font typeface="Arial" pitchFamily="34" charset="0"/>
              <a:buChar char="•"/>
            </a:pPr>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探究一：学习的含义</a:t>
            </a:r>
            <a:endPar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4" name="矩形 3"/>
          <p:cNvSpPr/>
          <p:nvPr>
            <p:custDataLst>
              <p:tags r:id="rId5"/>
            </p:custDataLst>
          </p:nvPr>
        </p:nvSpPr>
        <p:spPr>
          <a:xfrm>
            <a:off x="1258545" y="2056093"/>
            <a:ext cx="8883569" cy="46166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11150" marR="0" lvl="0" indent="-311150" algn="l" defTabSz="914400" rtl="0" eaLnBrk="0" fontAlgn="auto" latinLnBrk="0" hangingPunct="0">
              <a:lnSpc>
                <a:spcPct val="100000"/>
              </a:lnSpc>
              <a:spcBef>
                <a:spcPct val="20000"/>
              </a:spcBef>
              <a:spcAft>
                <a:spcPct val="0"/>
              </a:spcAft>
              <a:buClrTx/>
              <a:buSzTx/>
              <a:buFontTx/>
              <a:buNone/>
              <a:defRPr/>
            </a:pPr>
            <a:r>
              <a:rPr kumimoji="0" lang="zh-CN" altLang="en-US" sz="2400" i="0" u="none" strike="noStrike" kern="1200" cap="none" spc="0" normalizeH="0" baseline="0" noProof="0">
                <a:ln w="9525" cap="flat" cmpd="sng" algn="ctr">
                  <a:noFill/>
                  <a:prstDash val="solid"/>
                  <a:round/>
                  <a:headEnd type="none" w="med" len="med"/>
                  <a:tailEnd type="none" w="med" len="med"/>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rPr>
              <a:t>思考：他们是在学习吗？为什么？</a:t>
            </a:r>
            <a:endParaRPr kumimoji="0" lang="zh-CN" altLang="en-US" sz="2400" i="0" u="none" strike="noStrike" kern="1200" cap="none" spc="0" normalizeH="0" baseline="0" noProof="0">
              <a:ln w="9525" cap="flat" cmpd="sng" algn="ctr">
                <a:noFill/>
                <a:prstDash val="solid"/>
                <a:round/>
                <a:headEnd type="none" w="med" len="med"/>
                <a:tailEnd type="none" w="med" len="med"/>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6" name="MH_Text_1"/>
          <p:cNvSpPr/>
          <p:nvPr>
            <p:custDataLst>
              <p:tags r:id="rId6"/>
            </p:custDataLst>
          </p:nvPr>
        </p:nvSpPr>
        <p:spPr>
          <a:xfrm>
            <a:off x="6549631" y="5104155"/>
            <a:ext cx="3427979" cy="119388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829310">
              <a:lnSpc>
                <a:spcPct val="130000"/>
              </a:lnSpc>
              <a:spcBef>
                <a:spcPct val="0"/>
              </a:spcBef>
              <a:spcAft>
                <a:spcPct val="0"/>
              </a:spcAft>
              <a:defRPr/>
            </a:pPr>
            <a:r>
              <a:rPr lang="zh-CN" altLang="en-US" sz="2000">
                <a:solidFill>
                  <a:schemeClr val="tx1">
                    <a:lumMod val="50000"/>
                  </a:scheme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小胜周末去</a:t>
            </a:r>
            <a:endParaRPr lang="en-US" altLang="zh-CN" sz="2000">
              <a:solidFill>
                <a:schemeClr val="tx1">
                  <a:lumMod val="50000"/>
                </a:scheme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algn="ctr" defTabSz="829310">
              <a:lnSpc>
                <a:spcPct val="130000"/>
              </a:lnSpc>
              <a:spcBef>
                <a:spcPct val="0"/>
              </a:spcBef>
              <a:spcAft>
                <a:spcPct val="0"/>
              </a:spcAft>
              <a:defRPr/>
            </a:pPr>
            <a:r>
              <a:rPr lang="zh-CN" altLang="en-US" sz="2000">
                <a:solidFill>
                  <a:schemeClr val="tx1">
                    <a:lumMod val="50000"/>
                  </a:scheme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敬老院做义工</a:t>
            </a:r>
            <a:endParaRPr lang="zh-CN" altLang="en-US" sz="2000">
              <a:solidFill>
                <a:schemeClr val="tx1">
                  <a:lumMod val="50000"/>
                </a:scheme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7" name="MH_Text_2"/>
          <p:cNvSpPr/>
          <p:nvPr>
            <p:custDataLst>
              <p:tags r:id="rId7"/>
            </p:custDataLst>
          </p:nvPr>
        </p:nvSpPr>
        <p:spPr>
          <a:xfrm>
            <a:off x="1449365" y="5199205"/>
            <a:ext cx="2685883" cy="100378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829310">
              <a:lnSpc>
                <a:spcPct val="130000"/>
              </a:lnSpc>
              <a:spcBef>
                <a:spcPct val="0"/>
              </a:spcBef>
              <a:spcAft>
                <a:spcPct val="0"/>
              </a:spcAft>
              <a:defRPr/>
            </a:pPr>
            <a:r>
              <a:rPr lang="zh-CN" altLang="en-US" sz="2000">
                <a:solidFill>
                  <a:schemeClr val="tx1">
                    <a:lumMod val="50000"/>
                  </a:scheme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小丽利用课余时间阅读课外书籍</a:t>
            </a:r>
            <a:endParaRPr lang="zh-CN" altLang="en-US" sz="2000">
              <a:solidFill>
                <a:schemeClr val="tx1">
                  <a:lumMod val="50000"/>
                </a:scheme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9" name="矩形 8"/>
          <p:cNvSpPr/>
          <p:nvPr>
            <p:custDataLst>
              <p:tags r:id="rId8"/>
            </p:custDataLst>
          </p:nvPr>
        </p:nvSpPr>
        <p:spPr>
          <a:xfrm>
            <a:off x="1408556" y="4692902"/>
            <a:ext cx="2710999" cy="461665"/>
          </a:xfrm>
          <a:prstGeom prst="rect">
            <a:avLst/>
          </a:prstGeom>
          <a:noFill/>
          <a:ln w="9525">
            <a:noFill/>
          </a:ln>
        </p:spPr>
        <p:txBody>
          <a:bodyPr wrap="non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掌握科学文化知识</a:t>
            </a:r>
            <a:endParaRPr lang="zh-CN" altLang="en-US" sz="2400" b="1">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0" name="矩形 9"/>
          <p:cNvSpPr/>
          <p:nvPr>
            <p:custDataLst>
              <p:tags r:id="rId9"/>
            </p:custDataLst>
          </p:nvPr>
        </p:nvSpPr>
        <p:spPr>
          <a:xfrm>
            <a:off x="7129183" y="4692203"/>
            <a:ext cx="2079416" cy="461665"/>
          </a:xfrm>
          <a:prstGeom prst="rect">
            <a:avLst/>
          </a:prstGeom>
          <a:noFill/>
          <a:ln w="9525">
            <a:noFill/>
          </a:ln>
        </p:spPr>
        <p:txBody>
          <a:bodyPr wrap="non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培养实践能力</a:t>
            </a:r>
            <a:endParaRPr lang="zh-CN" altLang="en-US" sz="2400" b="1">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pic>
        <p:nvPicPr>
          <p:cNvPr id="12" name="图片 11"/>
          <p:cNvPicPr>
            <a:picLocks noChangeAspect="1"/>
          </p:cNvPicPr>
          <p:nvPr>
            <p:custDataLst>
              <p:tags r:id="rId11"/>
            </p:custDataLst>
          </p:nvPr>
        </p:nvPicPr>
        <p:blipFill>
          <a:blip r:embed="rId10">
            <a:extLst>
              <a:ext uri="{28A0092B-C50C-407E-A947-70E740481C1C}">
                <a14:useLocalDpi xmlns:a14="http://schemas.microsoft.com/office/drawing/2010/main" val="0"/>
              </a:ext>
            </a:extLst>
          </a:blip>
          <a:stretch>
            <a:fillRect/>
          </a:stretch>
        </p:blipFill>
        <p:spPr>
          <a:xfrm>
            <a:off x="1425325" y="2995964"/>
            <a:ext cx="2733964" cy="1537855"/>
          </a:xfrm>
          <a:prstGeom prst="rect">
            <a:avLst/>
          </a:prstGeom>
        </p:spPr>
      </p:pic>
      <p:pic>
        <p:nvPicPr>
          <p:cNvPr id="14" name="图片 13"/>
          <p:cNvPicPr>
            <a:picLocks noChangeAspect="1"/>
          </p:cNvPicPr>
          <p:nvPr>
            <p:custDataLst>
              <p:tags r:id="rId13"/>
            </p:custDataLst>
          </p:nvPr>
        </p:nvPicPr>
        <p:blipFill>
          <a:blip r:embed="rId12">
            <a:extLst>
              <a:ext uri="{28A0092B-C50C-407E-A947-70E740481C1C}">
                <a14:useLocalDpi xmlns:a14="http://schemas.microsoft.com/office/drawing/2010/main" val="0"/>
              </a:ext>
            </a:extLst>
          </a:blip>
          <a:stretch>
            <a:fillRect/>
          </a:stretch>
        </p:blipFill>
        <p:spPr>
          <a:xfrm>
            <a:off x="7129183" y="2672726"/>
            <a:ext cx="1886527" cy="1886527"/>
          </a:xfrm>
          <a:prstGeom prst="rect">
            <a:avLst/>
          </a:prstGeom>
        </p:spPr>
      </p:pic>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 presetClass="entr" presetSubtype="4" dur="50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500" fill="hold"/>
                                        <p:tgtEl>
                                          <p:spTgt spid="7"/>
                                        </p:tgtEl>
                                        <p:attrNameLst>
                                          <p:attrName>ppt_x</p:attrName>
                                        </p:attrNameLst>
                                      </p:cBhvr>
                                      <p:tavLst>
                                        <p:tav tm="0">
                                          <p:val>
                                            <p:strVal val="#ppt_x"/>
                                          </p:val>
                                        </p:tav>
                                        <p:tav tm="100000">
                                          <p:val>
                                            <p:strVal val="#ppt_x"/>
                                          </p:val>
                                        </p:tav>
                                      </p:tavLst>
                                    </p:anim>
                                    <p:anim calcmode="lin" valueType="num">
                                      <p:cBhvr additive="base">
                                        <p:cTn id="13"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stCondLst>
                      <p:childTnLst>
                        <p:par>
                          <p:cTn id="15" fill="hold">
                            <p:stCondLst>
                              <p:cond delay="0"/>
                            </p:stCondLst>
                            <p:childTnLst>
                              <p:par>
                                <p:cTn id="16" presetID="2" presetClass="entr" presetSubtype="4" dur="500"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 calcmode="lin" valueType="num">
                                      <p:cBhvr additive="base">
                                        <p:cTn id="18" dur="500" fill="hold"/>
                                        <p:tgtEl>
                                          <p:spTgt spid="6"/>
                                        </p:tgtEl>
                                        <p:attrNameLst>
                                          <p:attrName>ppt_x</p:attrName>
                                        </p:attrNameLst>
                                      </p:cBhvr>
                                      <p:tavLst>
                                        <p:tav tm="0">
                                          <p:val>
                                            <p:strVal val="#ppt_x"/>
                                          </p:val>
                                        </p:tav>
                                        <p:tav tm="100000">
                                          <p:val>
                                            <p:strVal val="#ppt_x"/>
                                          </p:val>
                                        </p:tav>
                                      </p:tavLst>
                                    </p:anim>
                                    <p:anim calcmode="lin" valueType="num">
                                      <p:cBhvr additive="base">
                                        <p:cTn id="19"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0" fill="hold" nodeType="clickPar">
                      <p:stCondLst>
                        <p:cond delay="indefinite"/>
                      </p:stCondLst>
                      <p:childTnLst>
                        <p:par>
                          <p:cTn id="21" fill="hold">
                            <p:stCondLst>
                              <p:cond delay="0"/>
                            </p:stCondLst>
                            <p:childTnLst>
                              <p:par>
                                <p:cTn id="22" presetID="3" presetClass="entr" presetSubtype="10" dur="500" fill="hold" grpId="0" nodeType="click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blinds(horizontal)">
                                      <p:cBhvr>
                                        <p:cTn id="24" dur="500"/>
                                        <p:tgtEl>
                                          <p:spTgt spid="4"/>
                                        </p:tgtEl>
                                      </p:cBhvr>
                                    </p:animEffect>
                                  </p:childTnLst>
                                </p:cTn>
                              </p:par>
                            </p:childTnLst>
                          </p:cTn>
                        </p:par>
                      </p:childTnLst>
                    </p:cTn>
                  </p:par>
                  <p:par>
                    <p:cTn id="25" fill="hold" nodeType="clickPar">
                      <p:stCondLst>
                        <p:cond delay="indefinite"/>
                      </p:stCondLst>
                      <p:childTnLst>
                        <p:par>
                          <p:cTn id="26" fill="hold">
                            <p:stCondLst>
                              <p:cond delay="0"/>
                            </p:stCondLst>
                            <p:childTnLst>
                              <p:par>
                                <p:cTn id="27" presetID="2" presetClass="entr" presetSubtype="4" dur="500"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anim calcmode="lin" valueType="num">
                                      <p:cBhvr additive="base">
                                        <p:cTn id="29" dur="500" fill="hold"/>
                                        <p:tgtEl>
                                          <p:spTgt spid="9"/>
                                        </p:tgtEl>
                                        <p:attrNameLst>
                                          <p:attrName>ppt_x</p:attrName>
                                        </p:attrNameLst>
                                      </p:cBhvr>
                                      <p:tavLst>
                                        <p:tav tm="0">
                                          <p:val>
                                            <p:strVal val="#ppt_x"/>
                                          </p:val>
                                        </p:tav>
                                        <p:tav tm="100000">
                                          <p:val>
                                            <p:strVal val="#ppt_x"/>
                                          </p:val>
                                        </p:tav>
                                      </p:tavLst>
                                    </p:anim>
                                    <p:anim calcmode="lin" valueType="num">
                                      <p:cBhvr additive="base">
                                        <p:cTn id="3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1" fill="hold" nodeType="clickPar">
                      <p:stCondLst>
                        <p:cond delay="indefinite"/>
                      </p:stCondLst>
                      <p:childTnLst>
                        <p:par>
                          <p:cTn id="32" fill="hold">
                            <p:stCondLst>
                              <p:cond delay="0"/>
                            </p:stCondLst>
                            <p:childTnLst>
                              <p:par>
                                <p:cTn id="33" presetID="2" presetClass="entr" presetSubtype="4" dur="50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anim calcmode="lin" valueType="num">
                                      <p:cBhvr additive="base">
                                        <p:cTn id="35" dur="500" fill="hold"/>
                                        <p:tgtEl>
                                          <p:spTgt spid="10"/>
                                        </p:tgtEl>
                                        <p:attrNameLst>
                                          <p:attrName>ppt_x</p:attrName>
                                        </p:attrNameLst>
                                      </p:cBhvr>
                                      <p:tavLst>
                                        <p:tav tm="0">
                                          <p:val>
                                            <p:strVal val="#ppt_x"/>
                                          </p:val>
                                        </p:tav>
                                        <p:tav tm="100000">
                                          <p:val>
                                            <p:strVal val="#ppt_x"/>
                                          </p:val>
                                        </p:tav>
                                      </p:tavLst>
                                    </p:anim>
                                    <p:anim calcmode="lin" valueType="num">
                                      <p:cBhvr additive="base">
                                        <p:cTn id="3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P spid="7" grpId="0"/>
      <p:bldP spid="9" grpId="0"/>
      <p:bldP spid="10"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4"/>
          <p:cNvSpPr/>
          <p:nvPr>
            <p:custDataLst>
              <p:tags r:id="rId3"/>
            </p:custDataLst>
          </p:nvPr>
        </p:nvSpPr>
        <p:spPr>
          <a:xfrm>
            <a:off x="5169172" y="620688"/>
            <a:ext cx="1853656" cy="4616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新知探究</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3" name="矩形 2"/>
          <p:cNvSpPr/>
          <p:nvPr>
            <p:custDataLst>
              <p:tags r:id="rId4"/>
            </p:custDataLst>
          </p:nvPr>
        </p:nvSpPr>
        <p:spPr>
          <a:xfrm>
            <a:off x="1243519" y="1439460"/>
            <a:ext cx="3925653" cy="46166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Font typeface="Arial" pitchFamily="34" charset="0"/>
              <a:buChar char="•"/>
            </a:pPr>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探究一：学习的含义</a:t>
            </a:r>
            <a:endPar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pic>
        <p:nvPicPr>
          <p:cNvPr id="5" name="图片 4"/>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2294915" y="2484582"/>
            <a:ext cx="2341739" cy="2398034"/>
          </a:xfrm>
          <a:prstGeom prst="rect">
            <a:avLst/>
          </a:prstGeom>
        </p:spPr>
      </p:pic>
      <p:pic>
        <p:nvPicPr>
          <p:cNvPr id="7" name="图片 6"/>
          <p:cNvPicPr>
            <a:picLocks noChangeAspect="1"/>
          </p:cNvPicPr>
          <p:nvPr>
            <p:custDataLst>
              <p:tags r:id="rId8"/>
            </p:custDataLst>
          </p:nvPr>
        </p:nvPicPr>
        <p:blipFill>
          <a:blip r:embed="rId7">
            <a:extLst>
              <a:ext uri="{28A0092B-C50C-407E-A947-70E740481C1C}">
                <a14:useLocalDpi xmlns:a14="http://schemas.microsoft.com/office/drawing/2010/main" val="0"/>
              </a:ext>
            </a:extLst>
          </a:blip>
          <a:stretch>
            <a:fillRect/>
          </a:stretch>
        </p:blipFill>
        <p:spPr>
          <a:xfrm>
            <a:off x="6849079" y="1904997"/>
            <a:ext cx="3048006" cy="3048006"/>
          </a:xfrm>
          <a:prstGeom prst="rect">
            <a:avLst/>
          </a:prstGeom>
        </p:spPr>
      </p:pic>
      <p:sp>
        <p:nvSpPr>
          <p:cNvPr id="8" name="MH_SubTitle_1"/>
          <p:cNvSpPr txBox="1">
            <a:spLocks noChangeArrowheads="1"/>
          </p:cNvSpPr>
          <p:nvPr>
            <p:custDataLst>
              <p:tags r:id="rId9"/>
            </p:custDataLst>
          </p:nvPr>
        </p:nvSpPr>
        <p:spPr bwMode="auto">
          <a:xfrm>
            <a:off x="1873282" y="5215340"/>
            <a:ext cx="3185004" cy="1163320"/>
          </a:xfrm>
          <a:prstGeom prst="rect">
            <a:avLst/>
          </a:prstGeom>
          <a:noFill/>
          <a:ln>
            <a:noFill/>
          </a:ln>
        </p:spPr>
        <p:txBody>
          <a:bodyPr anchor="ctr"/>
          <a:lstStyle>
            <a:defPPr>
              <a:defRPr lang="zh-CN"/>
            </a:defPPr>
            <a:lvl1pPr marL="0" algn="l" defTabSz="914400" rtl="0" eaLnBrk="1" latinLnBrk="0" hangingPunct="1">
              <a:lnSpc>
                <a:spcPct val="90000"/>
              </a:lnSpc>
              <a:spcBef>
                <a:spcPts val="750"/>
              </a:spcBef>
              <a:buFont typeface="Arial" pitchFamily="34" charset="0"/>
              <a:buChar char="•"/>
              <a:defRPr sz="21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lnSpc>
                <a:spcPct val="90000"/>
              </a:lnSpc>
              <a:spcBef>
                <a:spcPts val="375"/>
              </a:spcBef>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lnSpc>
                <a:spcPct val="90000"/>
              </a:lnSpc>
              <a:spcBef>
                <a:spcPts val="375"/>
              </a:spcBef>
              <a:buFont typeface="Arial" pitchFamily="34" charset="0"/>
              <a:buChar char="•"/>
              <a:defRPr sz="15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lnSpc>
                <a:spcPct val="90000"/>
              </a:lnSpc>
              <a:spcBef>
                <a:spcPts val="375"/>
              </a:spcBef>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lnSpc>
                <a:spcPct val="90000"/>
              </a:lnSpc>
              <a:spcBef>
                <a:spcPts val="375"/>
              </a:spcBef>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lnSpc>
                <a:spcPct val="90000"/>
              </a:lnSpc>
              <a:spcBef>
                <a:spcPts val="375"/>
              </a:spcBef>
              <a:spcAft>
                <a:spcPct val="0"/>
              </a:spcAft>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lnSpc>
                <a:spcPct val="90000"/>
              </a:lnSpc>
              <a:spcBef>
                <a:spcPts val="375"/>
              </a:spcBef>
              <a:spcAft>
                <a:spcPct val="0"/>
              </a:spcAft>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lnSpc>
                <a:spcPct val="90000"/>
              </a:lnSpc>
              <a:spcBef>
                <a:spcPts val="375"/>
              </a:spcBef>
              <a:spcAft>
                <a:spcPct val="0"/>
              </a:spcAft>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lnSpc>
                <a:spcPct val="90000"/>
              </a:lnSpc>
              <a:spcBef>
                <a:spcPts val="375"/>
              </a:spcBef>
              <a:spcAft>
                <a:spcPct val="0"/>
              </a:spcAft>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9pPr>
          </a:lstStyle>
          <a:p>
            <a:pPr algn="ctr" defTabSz="829310">
              <a:lnSpc>
                <a:spcPct val="150000"/>
              </a:lnSpc>
              <a:spcBef>
                <a:spcPct val="0"/>
              </a:spcBef>
              <a:spcAft>
                <a:spcPct val="0"/>
              </a:spcAft>
              <a:buNone/>
              <a:defRPr/>
            </a:pPr>
            <a:r>
              <a:rPr lang="zh-CN" altLang="en-US" sz="2000">
                <a:solidFill>
                  <a:schemeClr val="tx1">
                    <a:lumMod val="50000"/>
                  </a:scheme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小鹏回家自己做饭，还经常给加班的爸爸送饭</a:t>
            </a:r>
            <a:endParaRPr lang="zh-CN" altLang="zh-CN" sz="2000">
              <a:solidFill>
                <a:schemeClr val="tx1">
                  <a:lumMod val="50000"/>
                </a:scheme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9" name="MH_SubTitle_1"/>
          <p:cNvSpPr txBox="1">
            <a:spLocks noChangeArrowheads="1"/>
          </p:cNvSpPr>
          <p:nvPr>
            <p:custDataLst>
              <p:tags r:id="rId10"/>
            </p:custDataLst>
          </p:nvPr>
        </p:nvSpPr>
        <p:spPr bwMode="auto">
          <a:xfrm>
            <a:off x="6471348" y="5109747"/>
            <a:ext cx="4972507" cy="1331799"/>
          </a:xfrm>
          <a:prstGeom prst="rect">
            <a:avLst/>
          </a:prstGeom>
          <a:noFill/>
          <a:ln>
            <a:noFill/>
          </a:ln>
        </p:spPr>
        <p:txBody>
          <a:bodyPr anchor="ctr"/>
          <a:lstStyle>
            <a:defPPr>
              <a:defRPr lang="zh-CN"/>
            </a:defPPr>
            <a:lvl1pPr marL="0" algn="l" defTabSz="914400" rtl="0" eaLnBrk="1" latinLnBrk="0" hangingPunct="1">
              <a:lnSpc>
                <a:spcPct val="90000"/>
              </a:lnSpc>
              <a:spcBef>
                <a:spcPts val="750"/>
              </a:spcBef>
              <a:buFont typeface="Arial" pitchFamily="34" charset="0"/>
              <a:buChar char="•"/>
              <a:defRPr sz="21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lnSpc>
                <a:spcPct val="90000"/>
              </a:lnSpc>
              <a:spcBef>
                <a:spcPts val="375"/>
              </a:spcBef>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lnSpc>
                <a:spcPct val="90000"/>
              </a:lnSpc>
              <a:spcBef>
                <a:spcPts val="375"/>
              </a:spcBef>
              <a:buFont typeface="Arial" pitchFamily="34" charset="0"/>
              <a:buChar char="•"/>
              <a:defRPr sz="15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lnSpc>
                <a:spcPct val="90000"/>
              </a:lnSpc>
              <a:spcBef>
                <a:spcPts val="375"/>
              </a:spcBef>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lnSpc>
                <a:spcPct val="90000"/>
              </a:lnSpc>
              <a:spcBef>
                <a:spcPts val="375"/>
              </a:spcBef>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lnSpc>
                <a:spcPct val="90000"/>
              </a:lnSpc>
              <a:spcBef>
                <a:spcPts val="375"/>
              </a:spcBef>
              <a:spcAft>
                <a:spcPct val="0"/>
              </a:spcAft>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lnSpc>
                <a:spcPct val="90000"/>
              </a:lnSpc>
              <a:spcBef>
                <a:spcPts val="375"/>
              </a:spcBef>
              <a:spcAft>
                <a:spcPct val="0"/>
              </a:spcAft>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lnSpc>
                <a:spcPct val="90000"/>
              </a:lnSpc>
              <a:spcBef>
                <a:spcPts val="375"/>
              </a:spcBef>
              <a:spcAft>
                <a:spcPct val="0"/>
              </a:spcAft>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lnSpc>
                <a:spcPct val="90000"/>
              </a:lnSpc>
              <a:spcBef>
                <a:spcPts val="375"/>
              </a:spcBef>
              <a:spcAft>
                <a:spcPct val="0"/>
              </a:spcAft>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9pPr>
          </a:lstStyle>
          <a:p>
            <a:pPr algn="ctr" defTabSz="829310">
              <a:lnSpc>
                <a:spcPct val="150000"/>
              </a:lnSpc>
              <a:spcBef>
                <a:spcPct val="0"/>
              </a:spcBef>
              <a:spcAft>
                <a:spcPct val="0"/>
              </a:spcAft>
              <a:buNone/>
              <a:defRPr/>
            </a:pPr>
            <a:r>
              <a:rPr lang="zh-CN" altLang="en-US" sz="2000">
                <a:solidFill>
                  <a:schemeClr val="tx1">
                    <a:lumMod val="50000"/>
                  </a:scheme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小利打球输了，被同伴喝倒彩，他装作什么都没有发生一样，和同伴一起聊天。</a:t>
            </a:r>
            <a:endParaRPr lang="zh-CN" altLang="zh-CN" sz="2000">
              <a:solidFill>
                <a:schemeClr val="tx1">
                  <a:lumMod val="50000"/>
                </a:scheme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0" name="矩形 9"/>
          <p:cNvSpPr/>
          <p:nvPr>
            <p:custDataLst>
              <p:tags r:id="rId11"/>
            </p:custDataLst>
          </p:nvPr>
        </p:nvSpPr>
        <p:spPr>
          <a:xfrm>
            <a:off x="2385869" y="4882616"/>
            <a:ext cx="2079416" cy="461665"/>
          </a:xfrm>
          <a:prstGeom prst="rect">
            <a:avLst/>
          </a:prstGeom>
          <a:noFill/>
          <a:ln w="9525">
            <a:noFill/>
          </a:ln>
        </p:spPr>
        <p:txBody>
          <a:bodyPr wrap="non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自理自立能力</a:t>
            </a:r>
            <a:endParaRPr lang="zh-CN" altLang="en-US" sz="2400" b="1">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1" name="矩形 10"/>
          <p:cNvSpPr/>
          <p:nvPr>
            <p:custDataLst>
              <p:tags r:id="rId12"/>
            </p:custDataLst>
          </p:nvPr>
        </p:nvSpPr>
        <p:spPr>
          <a:xfrm>
            <a:off x="7529931" y="4882615"/>
            <a:ext cx="2395207" cy="461665"/>
          </a:xfrm>
          <a:prstGeom prst="rect">
            <a:avLst/>
          </a:prstGeom>
          <a:noFill/>
          <a:ln w="9525">
            <a:noFill/>
          </a:ln>
        </p:spPr>
        <p:txBody>
          <a:bodyPr wrap="non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与人交往的能力</a:t>
            </a:r>
            <a:endParaRPr lang="zh-CN" altLang="en-US" sz="2400" b="1">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 presetClass="entr" presetSubtype="4" dur="50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additive="base">
                                        <p:cTn id="12" dur="500" fill="hold"/>
                                        <p:tgtEl>
                                          <p:spTgt spid="8"/>
                                        </p:tgtEl>
                                        <p:attrNameLst>
                                          <p:attrName>ppt_x</p:attrName>
                                        </p:attrNameLst>
                                      </p:cBhvr>
                                      <p:tavLst>
                                        <p:tav tm="0">
                                          <p:val>
                                            <p:strVal val="#ppt_x"/>
                                          </p:val>
                                        </p:tav>
                                        <p:tav tm="100000">
                                          <p:val>
                                            <p:strVal val="#ppt_x"/>
                                          </p:val>
                                        </p:tav>
                                      </p:tavLst>
                                    </p:anim>
                                    <p:anim calcmode="lin" valueType="num">
                                      <p:cBhvr additive="base">
                                        <p:cTn id="13"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stCondLst>
                      <p:childTnLst>
                        <p:par>
                          <p:cTn id="15" fill="hold">
                            <p:stCondLst>
                              <p:cond delay="0"/>
                            </p:stCondLst>
                            <p:childTnLst>
                              <p:par>
                                <p:cTn id="16" presetID="2" presetClass="entr" presetSubtype="4" dur="500" fill="hold" grpId="0" nodeType="clickEffect">
                                  <p:stCondLst>
                                    <p:cond delay="0"/>
                                  </p:stCondLst>
                                  <p:childTnLst>
                                    <p:set>
                                      <p:cBhvr>
                                        <p:cTn id="17" dur="1" fill="hold">
                                          <p:stCondLst>
                                            <p:cond delay="0"/>
                                          </p:stCondLst>
                                        </p:cTn>
                                        <p:tgtEl>
                                          <p:spTgt spid="9"/>
                                        </p:tgtEl>
                                        <p:attrNameLst>
                                          <p:attrName>style.visibility</p:attrName>
                                        </p:attrNameLst>
                                      </p:cBhvr>
                                      <p:to>
                                        <p:strVal val="visible"/>
                                      </p:to>
                                    </p:set>
                                    <p:anim calcmode="lin" valueType="num">
                                      <p:cBhvr additive="base">
                                        <p:cTn id="18" dur="500" fill="hold"/>
                                        <p:tgtEl>
                                          <p:spTgt spid="9"/>
                                        </p:tgtEl>
                                        <p:attrNameLst>
                                          <p:attrName>ppt_x</p:attrName>
                                        </p:attrNameLst>
                                      </p:cBhvr>
                                      <p:tavLst>
                                        <p:tav tm="0">
                                          <p:val>
                                            <p:strVal val="#ppt_x"/>
                                          </p:val>
                                        </p:tav>
                                        <p:tav tm="100000">
                                          <p:val>
                                            <p:strVal val="#ppt_x"/>
                                          </p:val>
                                        </p:tav>
                                      </p:tavLst>
                                    </p:anim>
                                    <p:anim calcmode="lin" valueType="num">
                                      <p:cBhvr additive="base">
                                        <p:cTn id="19"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0" fill="hold" nodeType="clickPar">
                      <p:stCondLst>
                        <p:cond delay="indefinite"/>
                      </p:stCondLst>
                      <p:childTnLst>
                        <p:par>
                          <p:cTn id="21" fill="hold">
                            <p:stCondLst>
                              <p:cond delay="0"/>
                            </p:stCondLst>
                            <p:childTnLst>
                              <p:par>
                                <p:cTn id="22" presetID="3" presetClass="entr" presetSubtype="10" dur="500" fill="hold" grpId="0" nodeType="click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blinds(horizontal)">
                                      <p:cBhvr>
                                        <p:cTn id="24" dur="500"/>
                                        <p:tgtEl>
                                          <p:spTgt spid="10"/>
                                        </p:tgtEl>
                                      </p:cBhvr>
                                    </p:animEffect>
                                  </p:childTnLst>
                                </p:cTn>
                              </p:par>
                            </p:childTnLst>
                          </p:cTn>
                        </p:par>
                      </p:childTnLst>
                    </p:cTn>
                  </p:par>
                  <p:par>
                    <p:cTn id="25" fill="hold" nodeType="clickPar">
                      <p:stCondLst>
                        <p:cond delay="indefinite"/>
                      </p:stCondLst>
                      <p:childTnLst>
                        <p:par>
                          <p:cTn id="26" fill="hold">
                            <p:stCondLst>
                              <p:cond delay="0"/>
                            </p:stCondLst>
                            <p:childTnLst>
                              <p:par>
                                <p:cTn id="27" presetID="3" presetClass="entr" presetSubtype="10" dur="500" fill="hold" grpId="0"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blinds(horizontal)">
                                      <p:cBhvr>
                                        <p:cTn id="29"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p:bldP spid="9" grpId="0"/>
      <p:bldP spid="10" grpId="0"/>
      <p:bldP spid="11"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4"/>
          <p:cNvSpPr/>
          <p:nvPr>
            <p:custDataLst>
              <p:tags r:id="rId3"/>
            </p:custDataLst>
          </p:nvPr>
        </p:nvSpPr>
        <p:spPr>
          <a:xfrm>
            <a:off x="5169172" y="620688"/>
            <a:ext cx="1853656" cy="4616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新知探究</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3" name="矩形 2"/>
          <p:cNvSpPr/>
          <p:nvPr>
            <p:custDataLst>
              <p:tags r:id="rId4"/>
            </p:custDataLst>
          </p:nvPr>
        </p:nvSpPr>
        <p:spPr>
          <a:xfrm>
            <a:off x="1243519" y="1439460"/>
            <a:ext cx="3925653" cy="46166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Font typeface="Arial" pitchFamily="34" charset="0"/>
              <a:buChar char="•"/>
            </a:pPr>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探究一：学习的含义</a:t>
            </a:r>
            <a:endPar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4" name="标题 3"/>
          <p:cNvSpPr txBox="1"/>
          <p:nvPr>
            <p:custDataLst>
              <p:tags r:id="rId5"/>
            </p:custDataLst>
          </p:nvPr>
        </p:nvSpPr>
        <p:spPr>
          <a:xfrm>
            <a:off x="1441567" y="2106429"/>
            <a:ext cx="3370579" cy="461665"/>
          </a:xfrm>
          <a:prstGeom prst="rect">
            <a:avLst/>
          </a:prstGeom>
        </p:spPr>
        <p:txBody>
          <a:bodyPr vert="horz" wrap="square" lIns="91440" tIns="45720" rIns="91440" bIns="4572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rtl="0" eaLnBrk="1" fontAlgn="auto" latinLnBrk="0" hangingPunct="1">
              <a:lnSpc>
                <a:spcPct val="90000"/>
              </a:lnSpc>
              <a:spcBef>
                <a:spcPct val="0"/>
              </a:spcBef>
              <a:spcAft>
                <a:spcPct val="0"/>
              </a:spcAft>
              <a:buClrTx/>
              <a:buSzTx/>
              <a:buFontTx/>
              <a:buNone/>
              <a:defRPr/>
            </a:pPr>
            <a:r>
              <a:rPr kumimoji="0" lang="zh-CN" altLang="en-US" sz="2400" b="1" i="0" u="none" strike="noStrike" kern="1200" cap="none" spc="0" normalizeH="0" baseline="0" noProof="0">
                <a:ln>
                  <a:noFill/>
                </a:ln>
                <a:solidFill>
                  <a:schemeClr val="tx1"/>
                </a:solidFill>
                <a:effectLst/>
                <a:uLnTx/>
                <a:uFillTx/>
                <a:latin typeface="思源宋体 CN Medium" panose="02020500000000000000" pitchFamily="18" charset="-122"/>
                <a:ea typeface="思源宋体 CN Medium" panose="02020500000000000000" pitchFamily="18" charset="-122"/>
                <a:cs typeface="+mj-cs"/>
                <a:sym typeface="思源宋体 CN Medium" panose="02020500000000000000" pitchFamily="18" charset="-122"/>
              </a:rPr>
              <a:t>（一）打开学习之窗</a:t>
            </a:r>
            <a:endParaRPr kumimoji="0" lang="zh-CN" altLang="en-US" sz="2400" b="1" i="0" u="none" strike="noStrike" kern="1200" cap="none" spc="0" normalizeH="0" baseline="0" noProof="0">
              <a:ln>
                <a:noFill/>
              </a:ln>
              <a:solidFill>
                <a:schemeClr val="tx1"/>
              </a:solidFill>
              <a:effectLst/>
              <a:uLnTx/>
              <a:uFillTx/>
              <a:latin typeface="思源宋体 CN Medium" panose="02020500000000000000" pitchFamily="18" charset="-122"/>
              <a:ea typeface="思源宋体 CN Medium" panose="02020500000000000000" pitchFamily="18" charset="-122"/>
              <a:cs typeface="+mj-cs"/>
              <a:sym typeface="思源宋体 CN Medium" panose="02020500000000000000" pitchFamily="18" charset="-122"/>
            </a:endParaRPr>
          </a:p>
        </p:txBody>
      </p:sp>
      <p:sp>
        <p:nvSpPr>
          <p:cNvPr id="5" name="内容占位符 4"/>
          <p:cNvSpPr txBox="1"/>
          <p:nvPr>
            <p:custDataLst>
              <p:tags r:id="rId6"/>
            </p:custDataLst>
          </p:nvPr>
        </p:nvSpPr>
        <p:spPr>
          <a:xfrm>
            <a:off x="1970520" y="4149654"/>
            <a:ext cx="5280025" cy="1881691"/>
          </a:xfrm>
          <a:prstGeom prst="rect">
            <a:avLst/>
          </a:prstGeom>
        </p:spPr>
        <p:txBody>
          <a:bodyPr vert="horz" wrap="square" lIns="91440" tIns="45720" rIns="91440" bIns="4572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l" defTabSz="914400" rtl="0" eaLnBrk="1" fontAlgn="auto" latinLnBrk="0" hangingPunct="1">
              <a:lnSpc>
                <a:spcPct val="150000"/>
              </a:lnSpc>
              <a:spcBef>
                <a:spcPts val="1000"/>
              </a:spcBef>
              <a:spcAft>
                <a:spcPct val="0"/>
              </a:spcAft>
              <a:buClrTx/>
              <a:buSzTx/>
              <a:buFont typeface="Arial" pitchFamily="34" charset="0"/>
              <a:buNone/>
              <a:defRPr/>
            </a:pPr>
            <a:r>
              <a:rPr kumimoji="0" lang="zh-CN" altLang="en-US" sz="2400" b="1" i="0" u="none" strike="noStrike" kern="1200" cap="none" spc="0" normalizeH="0" baseline="0" noProof="0">
                <a:ln>
                  <a:noFill/>
                </a:ln>
                <a:solidFill>
                  <a:schemeClr val="tx1"/>
                </a:solidFill>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rPr>
              <a:t>①知识的获取</a:t>
            </a:r>
            <a:endParaRPr kumimoji="0" lang="zh-CN" altLang="en-US" sz="2400" b="1" i="0" u="none" strike="noStrike" kern="1200" cap="none" spc="0" normalizeH="0" baseline="0" noProof="0">
              <a:ln>
                <a:noFill/>
              </a:ln>
              <a:solidFill>
                <a:schemeClr val="tx1"/>
              </a:solidFill>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marR="0" lvl="0" indent="0" algn="l" defTabSz="914400" rtl="0" eaLnBrk="1" fontAlgn="auto" latinLnBrk="0" hangingPunct="1">
              <a:lnSpc>
                <a:spcPct val="150000"/>
              </a:lnSpc>
              <a:spcBef>
                <a:spcPts val="1000"/>
              </a:spcBef>
              <a:spcAft>
                <a:spcPct val="0"/>
              </a:spcAft>
              <a:buClrTx/>
              <a:buSzTx/>
              <a:buFont typeface="Arial" pitchFamily="34" charset="0"/>
              <a:buNone/>
              <a:defRPr/>
            </a:pPr>
            <a:r>
              <a:rPr kumimoji="0" lang="zh-CN" altLang="en-US" sz="2400" b="1" i="0" u="none" strike="noStrike" kern="1200" cap="none" spc="0" normalizeH="0" baseline="0" noProof="0">
                <a:ln>
                  <a:noFill/>
                </a:ln>
                <a:solidFill>
                  <a:schemeClr val="tx1"/>
                </a:solidFill>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rPr>
              <a:t>②能力的培养</a:t>
            </a:r>
            <a:endParaRPr kumimoji="0" lang="zh-CN" altLang="en-US" sz="2400" b="1" i="0" u="none" strike="noStrike" kern="1200" cap="none" spc="0" normalizeH="0" baseline="0" noProof="0">
              <a:ln>
                <a:noFill/>
              </a:ln>
              <a:solidFill>
                <a:schemeClr val="tx1"/>
              </a:solidFill>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marR="0" lvl="0" indent="0" algn="l" defTabSz="914400" rtl="0" eaLnBrk="1" fontAlgn="auto" latinLnBrk="0" hangingPunct="1">
              <a:lnSpc>
                <a:spcPct val="150000"/>
              </a:lnSpc>
              <a:spcBef>
                <a:spcPts val="1000"/>
              </a:spcBef>
              <a:spcAft>
                <a:spcPct val="0"/>
              </a:spcAft>
              <a:buClrTx/>
              <a:buSzTx/>
              <a:buFont typeface="Arial" pitchFamily="34" charset="0"/>
              <a:buNone/>
              <a:defRPr/>
            </a:pPr>
            <a:r>
              <a:rPr kumimoji="0" lang="zh-CN" altLang="en-US" sz="2400" b="1" i="0" u="none" strike="noStrike" kern="1200" cap="none" spc="0" normalizeH="0" baseline="0" noProof="0">
                <a:ln>
                  <a:noFill/>
                </a:ln>
                <a:solidFill>
                  <a:schemeClr val="tx1"/>
                </a:solidFill>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rPr>
              <a:t>③如何做人。</a:t>
            </a:r>
            <a:endParaRPr kumimoji="0" lang="zh-CN" altLang="en-US" sz="2400" b="1" i="0" u="none" strike="noStrike" kern="1200" cap="none" spc="0" normalizeH="0" baseline="0" noProof="0">
              <a:ln>
                <a:noFill/>
              </a:ln>
              <a:solidFill>
                <a:schemeClr val="tx1"/>
              </a:solidFill>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6" name="文本框 5"/>
          <p:cNvSpPr txBox="1"/>
          <p:nvPr>
            <p:custDataLst>
              <p:tags r:id="rId7"/>
            </p:custDataLst>
          </p:nvPr>
        </p:nvSpPr>
        <p:spPr>
          <a:xfrm>
            <a:off x="1576274" y="3429000"/>
            <a:ext cx="4724370" cy="581313"/>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2</a:t>
            </a:r>
            <a:r>
              <a:rPr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.初中阶段的学习包括哪些内容?</a:t>
            </a:r>
            <a:endPar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7" name="文本框 6"/>
          <p:cNvSpPr txBox="1"/>
          <p:nvPr>
            <p:custDataLst>
              <p:tags r:id="rId8"/>
            </p:custDataLst>
          </p:nvPr>
        </p:nvSpPr>
        <p:spPr>
          <a:xfrm>
            <a:off x="1243519" y="2790093"/>
            <a:ext cx="2694940"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noProof="0">
                <a:ln>
                  <a:noFill/>
                </a:ln>
                <a:solidFill>
                  <a:srgbClr val="C00000"/>
                </a:solidFill>
                <a:effectLst/>
                <a:uLnTx/>
                <a:uFillTx/>
                <a:latin typeface="思源宋体 CN Medium" panose="02020500000000000000" pitchFamily="18" charset="-122"/>
                <a:ea typeface="思源宋体 CN Medium" panose="02020500000000000000" pitchFamily="18" charset="-122"/>
                <a:cs typeface="+mj-cs"/>
                <a:sym typeface="思源宋体 CN Medium" panose="02020500000000000000" pitchFamily="18" charset="-122"/>
              </a:rPr>
              <a:t>笔记</a:t>
            </a:r>
            <a:r>
              <a:rPr lang="en-US" altLang="zh-CN" sz="2400" b="1" noProof="0">
                <a:ln>
                  <a:noFill/>
                </a:ln>
                <a:solidFill>
                  <a:srgbClr val="C00000"/>
                </a:solidFill>
                <a:effectLst/>
                <a:uLnTx/>
                <a:uFillTx/>
                <a:latin typeface="思源宋体 CN Medium" panose="02020500000000000000" pitchFamily="18" charset="-122"/>
                <a:ea typeface="思源宋体 CN Medium" panose="02020500000000000000" pitchFamily="18" charset="-122"/>
                <a:cs typeface="+mj-cs"/>
                <a:sym typeface="思源宋体 CN Medium" panose="02020500000000000000" pitchFamily="18" charset="-122"/>
              </a:rPr>
              <a:t>2</a:t>
            </a:r>
            <a:r>
              <a:rPr lang="zh-CN" altLang="en-US" sz="2400" b="1" noProof="0">
                <a:ln>
                  <a:noFill/>
                </a:ln>
                <a:solidFill>
                  <a:srgbClr val="C00000"/>
                </a:solidFill>
                <a:effectLst/>
                <a:uLnTx/>
                <a:uFillTx/>
                <a:latin typeface="思源宋体 CN Medium" panose="02020500000000000000" pitchFamily="18" charset="-122"/>
                <a:ea typeface="思源宋体 CN Medium" panose="02020500000000000000" pitchFamily="18" charset="-122"/>
                <a:cs typeface="+mj-cs"/>
                <a:sym typeface="思源宋体 CN Medium" panose="02020500000000000000" pitchFamily="18" charset="-122"/>
              </a:rPr>
              <a:t>：</a:t>
            </a:r>
            <a:endParaRPr lang="zh-CN" altLang="en-US" sz="2400" b="1" noProof="0">
              <a:ln>
                <a:noFill/>
              </a:ln>
              <a:solidFill>
                <a:srgbClr val="C00000"/>
              </a:solidFill>
              <a:effectLst/>
              <a:uLnTx/>
              <a:uFillTx/>
              <a:latin typeface="思源宋体 CN Medium" panose="02020500000000000000" pitchFamily="18" charset="-122"/>
              <a:ea typeface="思源宋体 CN Medium" panose="02020500000000000000" pitchFamily="18" charset="-122"/>
              <a:cs typeface="+mj-cs"/>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 presetClass="entr" presetSubtype="4" dur="50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7176" name="直接连接符 11272"/>
          <p:cNvSpPr>
            <a:spLocks noChangeShapeType="1"/>
          </p:cNvSpPr>
          <p:nvPr>
            <p:custDataLst>
              <p:tags r:id="rId3"/>
            </p:custDataLst>
          </p:nvPr>
        </p:nvSpPr>
        <p:spPr bwMode="auto">
          <a:xfrm flipH="1">
            <a:off x="6188229" y="2251344"/>
            <a:ext cx="30133" cy="2614671"/>
          </a:xfrm>
          <a:prstGeom prst="line">
            <a:avLst/>
          </a:prstGeom>
          <a:noFill/>
          <a:ln w="19050">
            <a:solidFill>
              <a:schemeClr val="tx1"/>
            </a:solidFill>
            <a:round/>
          </a:ln>
          <a:extLst>
            <a:ext uri="{909E8E84-426E-40DD-AFC4-6F175D3DCCD1}">
              <a14:hiddenFill xmlns:a14="http://schemas.microsoft.com/office/drawing/2010/main">
                <a:noFill/>
              </a14:hiddenFill>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7189" name="TextBox 3"/>
          <p:cNvSpPr txBox="1">
            <a:spLocks noChangeArrowheads="1"/>
          </p:cNvSpPr>
          <p:nvPr>
            <p:custDataLst>
              <p:tags r:id="rId4"/>
            </p:custDataLst>
          </p:nvPr>
        </p:nvSpPr>
        <p:spPr bwMode="auto">
          <a:xfrm>
            <a:off x="1588506" y="5682401"/>
            <a:ext cx="70580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Arial" pitchFamily="34" charset="0"/>
                <a:ea typeface="黑体" panose="02010609060101010101" pitchFamily="49" charset="-122"/>
                <a:cs typeface="+mn-cs"/>
              </a:defRPr>
            </a:lvl1pPr>
            <a:lvl2pPr marL="457200" algn="l" defTabSz="914400" rtl="0" eaLnBrk="1" latinLnBrk="0" hangingPunct="1">
              <a:defRPr sz="1800" kern="1200">
                <a:solidFill>
                  <a:schemeClr val="tx1"/>
                </a:solidFill>
                <a:latin typeface="Arial" pitchFamily="34" charset="0"/>
                <a:ea typeface="黑体" panose="02010609060101010101" pitchFamily="49" charset="-122"/>
                <a:cs typeface="+mn-cs"/>
              </a:defRPr>
            </a:lvl2pPr>
            <a:lvl3pPr marL="914400" algn="l" defTabSz="914400" rtl="0" eaLnBrk="1" latinLnBrk="0" hangingPunct="1">
              <a:defRPr sz="1800" kern="1200">
                <a:solidFill>
                  <a:schemeClr val="tx1"/>
                </a:solidFill>
                <a:latin typeface="Arial" pitchFamily="34" charset="0"/>
                <a:ea typeface="黑体" panose="02010609060101010101" pitchFamily="49" charset="-122"/>
                <a:cs typeface="+mn-cs"/>
              </a:defRPr>
            </a:lvl3pPr>
            <a:lvl4pPr marL="1371600" algn="l" defTabSz="914400" rtl="0" eaLnBrk="1" latinLnBrk="0" hangingPunct="1">
              <a:defRPr sz="1800" kern="1200">
                <a:solidFill>
                  <a:schemeClr val="tx1"/>
                </a:solidFill>
                <a:latin typeface="Arial" pitchFamily="34" charset="0"/>
                <a:ea typeface="黑体" panose="02010609060101010101" pitchFamily="49" charset="-122"/>
                <a:cs typeface="+mn-cs"/>
              </a:defRPr>
            </a:lvl4pPr>
            <a:lvl5pPr marL="1828800" algn="l" defTabSz="914400" rtl="0" eaLnBrk="1" latinLnBrk="0" hangingPunct="1">
              <a:defRPr sz="1800" kern="1200">
                <a:solidFill>
                  <a:schemeClr val="tx1"/>
                </a:solidFill>
                <a:latin typeface="Arial" pitchFamily="34" charset="0"/>
                <a:ea typeface="黑体" panose="02010609060101010101" pitchFamily="49"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黑体" panose="02010609060101010101" pitchFamily="49"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黑体" panose="02010609060101010101" pitchFamily="49"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黑体" panose="02010609060101010101" pitchFamily="49"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黑体" panose="02010609060101010101" pitchFamily="49" charset="-122"/>
                <a:cs typeface="+mn-cs"/>
              </a:defRPr>
            </a:lvl9pPr>
          </a:lstStyle>
          <a:p>
            <a:pPr eaLnBrk="0" hangingPunct="0"/>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你经历的学习有哪些？</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2" name="文本框 14"/>
          <p:cNvSpPr/>
          <p:nvPr>
            <p:custDataLst>
              <p:tags r:id="rId5"/>
            </p:custDataLst>
          </p:nvPr>
        </p:nvSpPr>
        <p:spPr>
          <a:xfrm>
            <a:off x="5169172" y="620688"/>
            <a:ext cx="1853656" cy="4616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新知探究</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3" name="矩形 2"/>
          <p:cNvSpPr/>
          <p:nvPr>
            <p:custDataLst>
              <p:tags r:id="rId6"/>
            </p:custDataLst>
          </p:nvPr>
        </p:nvSpPr>
        <p:spPr>
          <a:xfrm>
            <a:off x="1243519" y="1439460"/>
            <a:ext cx="3925653" cy="46166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Font typeface="Arial" pitchFamily="34" charset="0"/>
              <a:buChar char="•"/>
            </a:pPr>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探究一：学习的含义</a:t>
            </a:r>
            <a:endPar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4" name="椭圆 3"/>
          <p:cNvSpPr/>
          <p:nvPr>
            <p:custDataLst>
              <p:tags r:id="rId7"/>
            </p:custDataLst>
          </p:nvPr>
        </p:nvSpPr>
        <p:spPr>
          <a:xfrm>
            <a:off x="7002909" y="4116670"/>
            <a:ext cx="1001135" cy="1001135"/>
          </a:xfrm>
          <a:prstGeom prst="ellipse">
            <a:avLst/>
          </a:prstGeom>
          <a:solidFill>
            <a:schemeClr val="accent6">
              <a:lumMod val="20000"/>
              <a:lumOff val="8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b="1">
                <a:solidFill>
                  <a:schemeClr val="tx1"/>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阅读</a:t>
            </a:r>
            <a:endParaRPr lang="zh-CN" altLang="en-US" sz="1800" b="1">
              <a:solidFill>
                <a:schemeClr val="tx1"/>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7" name="椭圆 6"/>
          <p:cNvSpPr/>
          <p:nvPr>
            <p:custDataLst>
              <p:tags r:id="rId8"/>
            </p:custDataLst>
          </p:nvPr>
        </p:nvSpPr>
        <p:spPr>
          <a:xfrm>
            <a:off x="7394914" y="3017600"/>
            <a:ext cx="1001135" cy="1001135"/>
          </a:xfrm>
          <a:prstGeom prst="ellipse">
            <a:avLst/>
          </a:prstGeom>
          <a:solidFill>
            <a:schemeClr val="accent6">
              <a:lumMod val="20000"/>
              <a:lumOff val="8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1800" b="1">
                <a:solidFill>
                  <a:schemeClr val="tx1"/>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志愿活动</a:t>
            </a:r>
            <a:endParaRPr lang="zh-CN" altLang="en-US" sz="1800" b="1">
              <a:solidFill>
                <a:schemeClr val="tx1"/>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8" name="椭圆 7"/>
          <p:cNvSpPr/>
          <p:nvPr>
            <p:custDataLst>
              <p:tags r:id="rId9"/>
            </p:custDataLst>
          </p:nvPr>
        </p:nvSpPr>
        <p:spPr>
          <a:xfrm>
            <a:off x="6890465" y="1937874"/>
            <a:ext cx="1001135" cy="1001135"/>
          </a:xfrm>
          <a:prstGeom prst="ellipse">
            <a:avLst/>
          </a:prstGeom>
          <a:solidFill>
            <a:schemeClr val="accent6">
              <a:lumMod val="20000"/>
              <a:lumOff val="8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1800" b="1">
                <a:solidFill>
                  <a:schemeClr val="tx1"/>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小组合作</a:t>
            </a:r>
            <a:endParaRPr lang="zh-CN" altLang="en-US" sz="1800" b="1">
              <a:solidFill>
                <a:schemeClr val="tx1"/>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9" name="椭圆 8"/>
          <p:cNvSpPr/>
          <p:nvPr>
            <p:custDataLst>
              <p:tags r:id="rId10"/>
            </p:custDataLst>
          </p:nvPr>
        </p:nvSpPr>
        <p:spPr>
          <a:xfrm>
            <a:off x="5756345" y="4606656"/>
            <a:ext cx="1001135" cy="1001135"/>
          </a:xfrm>
          <a:prstGeom prst="ellipse">
            <a:avLst/>
          </a:prstGeom>
          <a:solidFill>
            <a:schemeClr val="accent6">
              <a:lumMod val="20000"/>
              <a:lumOff val="8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1800" b="1">
                <a:solidFill>
                  <a:schemeClr val="tx1"/>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上网</a:t>
            </a:r>
            <a:endParaRPr lang="zh-CN" altLang="en-US" sz="1800" b="1">
              <a:solidFill>
                <a:schemeClr val="tx1"/>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0" name="椭圆 9"/>
          <p:cNvSpPr/>
          <p:nvPr>
            <p:custDataLst>
              <p:tags r:id="rId11"/>
            </p:custDataLst>
          </p:nvPr>
        </p:nvSpPr>
        <p:spPr>
          <a:xfrm>
            <a:off x="4315569" y="4243491"/>
            <a:ext cx="1001135" cy="1001135"/>
          </a:xfrm>
          <a:prstGeom prst="ellipse">
            <a:avLst/>
          </a:prstGeom>
          <a:solidFill>
            <a:schemeClr val="accent6">
              <a:lumMod val="20000"/>
              <a:lumOff val="8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1800" b="1">
                <a:solidFill>
                  <a:schemeClr val="tx1"/>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画画</a:t>
            </a:r>
            <a:endParaRPr lang="zh-CN" altLang="en-US" sz="1800" b="1">
              <a:solidFill>
                <a:schemeClr val="tx1"/>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1" name="椭圆 10"/>
          <p:cNvSpPr/>
          <p:nvPr>
            <p:custDataLst>
              <p:tags r:id="rId12"/>
            </p:custDataLst>
          </p:nvPr>
        </p:nvSpPr>
        <p:spPr>
          <a:xfrm>
            <a:off x="3739468" y="3116661"/>
            <a:ext cx="1001135" cy="1001135"/>
          </a:xfrm>
          <a:prstGeom prst="ellipse">
            <a:avLst/>
          </a:prstGeom>
          <a:solidFill>
            <a:schemeClr val="accent6">
              <a:lumMod val="20000"/>
              <a:lumOff val="8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800" b="1">
                <a:solidFill>
                  <a:schemeClr val="tx1"/>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做家务</a:t>
            </a:r>
            <a:endParaRPr lang="zh-CN" altLang="en-US" sz="1800" b="1">
              <a:solidFill>
                <a:schemeClr val="tx1"/>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2" name="椭圆 11"/>
          <p:cNvSpPr/>
          <p:nvPr>
            <p:custDataLst>
              <p:tags r:id="rId13"/>
            </p:custDataLst>
          </p:nvPr>
        </p:nvSpPr>
        <p:spPr>
          <a:xfrm>
            <a:off x="4116384" y="1964305"/>
            <a:ext cx="1001135" cy="1001135"/>
          </a:xfrm>
          <a:prstGeom prst="ellipse">
            <a:avLst/>
          </a:prstGeom>
          <a:solidFill>
            <a:schemeClr val="accent6">
              <a:lumMod val="20000"/>
              <a:lumOff val="8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1800" b="1">
                <a:solidFill>
                  <a:schemeClr val="tx1"/>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锻炼</a:t>
            </a:r>
            <a:endParaRPr lang="zh-CN" altLang="en-US" sz="1800" b="1">
              <a:solidFill>
                <a:schemeClr val="tx1"/>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5" name="椭圆 14"/>
          <p:cNvSpPr/>
          <p:nvPr>
            <p:custDataLst>
              <p:tags r:id="rId14"/>
            </p:custDataLst>
          </p:nvPr>
        </p:nvSpPr>
        <p:spPr>
          <a:xfrm>
            <a:off x="5717794" y="1258492"/>
            <a:ext cx="1001135" cy="1001135"/>
          </a:xfrm>
          <a:prstGeom prst="ellipse">
            <a:avLst/>
          </a:prstGeom>
          <a:solidFill>
            <a:schemeClr val="accent6">
              <a:lumMod val="20000"/>
              <a:lumOff val="8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en-US" altLang="zh-CN" sz="1800" b="1">
                <a:solidFill>
                  <a:schemeClr val="tx1"/>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endParaRPr lang="en-US" altLang="zh-CN" sz="1800" b="1">
              <a:solidFill>
                <a:schemeClr val="tx1"/>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6" name="直接连接符 11272"/>
          <p:cNvSpPr>
            <a:spLocks noChangeShapeType="1"/>
          </p:cNvSpPr>
          <p:nvPr>
            <p:custDataLst>
              <p:tags r:id="rId15"/>
            </p:custDataLst>
          </p:nvPr>
        </p:nvSpPr>
        <p:spPr bwMode="auto">
          <a:xfrm flipH="1">
            <a:off x="4754350" y="3576933"/>
            <a:ext cx="2658227" cy="16773"/>
          </a:xfrm>
          <a:prstGeom prst="line">
            <a:avLst/>
          </a:prstGeom>
          <a:noFill/>
          <a:ln w="19050">
            <a:solidFill>
              <a:schemeClr val="tx1"/>
            </a:solidFill>
            <a:round/>
          </a:ln>
          <a:extLst>
            <a:ext uri="{909E8E84-426E-40DD-AFC4-6F175D3DCCD1}">
              <a14:hiddenFill xmlns:a14="http://schemas.microsoft.com/office/drawing/2010/main">
                <a:noFill/>
              </a14:hiddenFill>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7" name="直接连接符 11272"/>
          <p:cNvSpPr>
            <a:spLocks noChangeShapeType="1"/>
          </p:cNvSpPr>
          <p:nvPr>
            <p:custDataLst>
              <p:tags r:id="rId16"/>
            </p:custDataLst>
          </p:nvPr>
        </p:nvSpPr>
        <p:spPr bwMode="auto">
          <a:xfrm flipH="1">
            <a:off x="5131265" y="2799226"/>
            <a:ext cx="1891562" cy="1600878"/>
          </a:xfrm>
          <a:prstGeom prst="line">
            <a:avLst/>
          </a:prstGeom>
          <a:noFill/>
          <a:ln w="19050">
            <a:solidFill>
              <a:schemeClr val="tx1"/>
            </a:solidFill>
            <a:round/>
          </a:ln>
          <a:extLst>
            <a:ext uri="{909E8E84-426E-40DD-AFC4-6F175D3DCCD1}">
              <a14:hiddenFill xmlns:a14="http://schemas.microsoft.com/office/drawing/2010/main">
                <a:noFill/>
              </a14:hiddenFill>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8" name="直接连接符 11272"/>
          <p:cNvSpPr>
            <a:spLocks noChangeShapeType="1"/>
          </p:cNvSpPr>
          <p:nvPr>
            <p:custDataLst>
              <p:tags r:id="rId17"/>
            </p:custDataLst>
          </p:nvPr>
        </p:nvSpPr>
        <p:spPr bwMode="auto">
          <a:xfrm flipH="1" flipV="1">
            <a:off x="5018043" y="2749680"/>
            <a:ext cx="2116077" cy="1523408"/>
          </a:xfrm>
          <a:prstGeom prst="line">
            <a:avLst/>
          </a:prstGeom>
          <a:noFill/>
          <a:ln w="19050">
            <a:solidFill>
              <a:schemeClr val="tx1"/>
            </a:solidFill>
            <a:round/>
          </a:ln>
          <a:extLst>
            <a:ext uri="{909E8E84-426E-40DD-AFC4-6F175D3DCCD1}">
              <a14:hiddenFill xmlns:a14="http://schemas.microsoft.com/office/drawing/2010/main">
                <a:noFill/>
              </a14:hiddenFill>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5" name="椭圆 4"/>
          <p:cNvSpPr/>
          <p:nvPr>
            <p:custDataLst>
              <p:tags r:id="rId18"/>
            </p:custDataLst>
          </p:nvPr>
        </p:nvSpPr>
        <p:spPr>
          <a:xfrm>
            <a:off x="5460868" y="2883901"/>
            <a:ext cx="1258061" cy="1258061"/>
          </a:xfrm>
          <a:prstGeom prst="ellipse">
            <a:avLst/>
          </a:prstGeom>
          <a:solidFill>
            <a:schemeClr val="accent6">
              <a:lumMod val="20000"/>
              <a:lumOff val="8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b="1">
                <a:solidFill>
                  <a:schemeClr val="tx1"/>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学习</a:t>
            </a:r>
            <a:endParaRPr lang="zh-CN" altLang="en-US" sz="2400" b="1">
              <a:solidFill>
                <a:schemeClr val="tx1"/>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4"/>
          <p:cNvSpPr/>
          <p:nvPr>
            <p:custDataLst>
              <p:tags r:id="rId3"/>
            </p:custDataLst>
          </p:nvPr>
        </p:nvSpPr>
        <p:spPr>
          <a:xfrm>
            <a:off x="5169172" y="620688"/>
            <a:ext cx="1853656" cy="4616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新知探究</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3" name="矩形 2"/>
          <p:cNvSpPr/>
          <p:nvPr>
            <p:custDataLst>
              <p:tags r:id="rId4"/>
            </p:custDataLst>
          </p:nvPr>
        </p:nvSpPr>
        <p:spPr>
          <a:xfrm>
            <a:off x="1243519" y="1439460"/>
            <a:ext cx="3925653" cy="46166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spcBef>
                <a:spcPct val="0"/>
              </a:spcBef>
              <a:spcAft>
                <a:spcPct val="0"/>
              </a:spcAft>
              <a:buFont typeface="Arial" pitchFamily="34" charset="0"/>
              <a:buChar char="•"/>
              <a:defRPr/>
            </a:pPr>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探究二：春游的收获</a:t>
            </a:r>
            <a:endPar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pic>
        <p:nvPicPr>
          <p:cNvPr id="5" name="图片 4"/>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2354973" y="2993995"/>
            <a:ext cx="2374019" cy="2424545"/>
          </a:xfrm>
          <a:prstGeom prst="rect">
            <a:avLst/>
          </a:prstGeom>
        </p:spPr>
      </p:pic>
      <p:sp>
        <p:nvSpPr>
          <p:cNvPr id="6" name="矩形标注 16"/>
          <p:cNvSpPr/>
          <p:nvPr>
            <p:custDataLst>
              <p:tags r:id="rId7"/>
            </p:custDataLst>
          </p:nvPr>
        </p:nvSpPr>
        <p:spPr>
          <a:xfrm>
            <a:off x="1129964" y="2055167"/>
            <a:ext cx="2450019" cy="938828"/>
          </a:xfrm>
          <a:prstGeom prst="wedgeRectCallout">
            <a:avLst>
              <a:gd name="adj1" fmla="val 33423"/>
              <a:gd name="adj2" fmla="val 69342"/>
            </a:avLst>
          </a:prstGeom>
          <a:ln>
            <a:solidFill>
              <a:schemeClr val="tx1"/>
            </a:solidFill>
          </a:ln>
        </p:spPr>
        <p:style>
          <a:lnRef idx="2">
            <a:schemeClr val="accent2"/>
          </a:lnRef>
          <a:fillRef idx="1">
            <a:schemeClr val="lt1"/>
          </a:fillRef>
          <a:effectRef idx="0">
            <a:schemeClr val="accent2"/>
          </a:effectRef>
          <a:fontRef idx="minor">
            <a:schemeClr val="dk1"/>
          </a:fontRef>
        </p:style>
        <p:txBody>
          <a:bodyPr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nSpc>
                <a:spcPct val="150000"/>
              </a:lnSpc>
              <a:defRPr/>
            </a:pPr>
            <a:r>
              <a:rPr lang="zh-CN" altLang="en-US">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爬山</a:t>
            </a:r>
            <a:r>
              <a:rPr lang="zh-CN" altLang="en-US">
                <a:solidFill>
                  <a:schemeClr val="tx1">
                    <a:lumMod val="50000"/>
                  </a:scheme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真带劲儿！我好高兴啊！</a:t>
            </a:r>
            <a:endParaRPr lang="zh-CN" altLang="en-US">
              <a:solidFill>
                <a:schemeClr val="tx1">
                  <a:lumMod val="50000"/>
                </a:scheme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7" name="矩形标注 17"/>
          <p:cNvSpPr/>
          <p:nvPr>
            <p:custDataLst>
              <p:tags r:id="rId8"/>
            </p:custDataLst>
          </p:nvPr>
        </p:nvSpPr>
        <p:spPr>
          <a:xfrm>
            <a:off x="764249" y="5418540"/>
            <a:ext cx="2745582" cy="945221"/>
          </a:xfrm>
          <a:prstGeom prst="wedgeRectCallout">
            <a:avLst>
              <a:gd name="adj1" fmla="val 17567"/>
              <a:gd name="adj2" fmla="val -74903"/>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nSpc>
                <a:spcPct val="150000"/>
              </a:lnSpc>
              <a:defRPr/>
            </a:pPr>
            <a:r>
              <a:rPr lang="zh-CN" altLang="en-US">
                <a:solidFill>
                  <a:schemeClr val="tx1">
                    <a:lumMod val="50000"/>
                  </a:scheme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我在那里听到许多有意思的</a:t>
            </a:r>
            <a:r>
              <a:rPr lang="zh-CN" altLang="en-US">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历史故事</a:t>
            </a:r>
            <a:r>
              <a:rPr lang="zh-CN" altLang="en-US">
                <a:solidFill>
                  <a:schemeClr val="tx1">
                    <a:lumMod val="50000"/>
                  </a:scheme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，收获很大！</a:t>
            </a:r>
            <a:endParaRPr lang="zh-CN" altLang="en-US">
              <a:solidFill>
                <a:schemeClr val="tx1">
                  <a:lumMod val="50000"/>
                </a:scheme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8" name="矩形标注 18"/>
          <p:cNvSpPr/>
          <p:nvPr>
            <p:custDataLst>
              <p:tags r:id="rId9"/>
            </p:custDataLst>
          </p:nvPr>
        </p:nvSpPr>
        <p:spPr>
          <a:xfrm>
            <a:off x="4230104" y="2104224"/>
            <a:ext cx="2203568" cy="1048453"/>
          </a:xfrm>
          <a:prstGeom prst="wedgeRectCallout">
            <a:avLst>
              <a:gd name="adj1" fmla="val -53603"/>
              <a:gd name="adj2" fmla="val 65026"/>
            </a:avLst>
          </a:prstGeom>
          <a:ln>
            <a:solidFill>
              <a:schemeClr val="tx1"/>
            </a:solidFill>
          </a:ln>
        </p:spPr>
        <p:style>
          <a:lnRef idx="2">
            <a:schemeClr val="accent3"/>
          </a:lnRef>
          <a:fillRef idx="1">
            <a:schemeClr val="lt1"/>
          </a:fillRef>
          <a:effectRef idx="0">
            <a:schemeClr val="accent3"/>
          </a:effectRef>
          <a:fontRef idx="minor">
            <a:schemeClr val="dk1"/>
          </a:fontRef>
        </p:style>
        <p:txBody>
          <a:bodyPr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nSpc>
                <a:spcPct val="150000"/>
              </a:lnSpc>
              <a:defRPr/>
            </a:pPr>
            <a:r>
              <a:rPr lang="zh-CN" altLang="en-US">
                <a:solidFill>
                  <a:schemeClr val="tx1">
                    <a:lumMod val="50000"/>
                  </a:scheme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我觉得和同学</a:t>
            </a:r>
            <a:r>
              <a:rPr lang="zh-CN" altLang="en-US">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一起玩</a:t>
            </a:r>
            <a:r>
              <a:rPr lang="zh-CN" altLang="en-US">
                <a:solidFill>
                  <a:schemeClr val="tx1">
                    <a:lumMod val="50000"/>
                  </a:scheme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很有意思！</a:t>
            </a:r>
            <a:endParaRPr lang="zh-CN" altLang="en-US">
              <a:solidFill>
                <a:schemeClr val="tx1">
                  <a:lumMod val="50000"/>
                </a:scheme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9" name="矩形标注 19"/>
          <p:cNvSpPr/>
          <p:nvPr>
            <p:custDataLst>
              <p:tags r:id="rId10"/>
            </p:custDataLst>
          </p:nvPr>
        </p:nvSpPr>
        <p:spPr>
          <a:xfrm>
            <a:off x="3848942" y="5354798"/>
            <a:ext cx="2745582" cy="983695"/>
          </a:xfrm>
          <a:prstGeom prst="wedgeRectCallout">
            <a:avLst>
              <a:gd name="adj1" fmla="val -27215"/>
              <a:gd name="adj2" fmla="val -75117"/>
            </a:avLst>
          </a:prstGeom>
          <a:ln>
            <a:solidFill>
              <a:schemeClr val="tx1"/>
            </a:solidFill>
          </a:ln>
        </p:spPr>
        <p:style>
          <a:lnRef idx="2">
            <a:schemeClr val="accent5"/>
          </a:lnRef>
          <a:fillRef idx="1">
            <a:schemeClr val="lt1"/>
          </a:fillRef>
          <a:effectRef idx="0">
            <a:schemeClr val="accent5"/>
          </a:effectRef>
          <a:fontRef idx="minor">
            <a:schemeClr val="dk1"/>
          </a:fontRef>
        </p:style>
        <p:txBody>
          <a:bodyPr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nSpc>
                <a:spcPct val="150000"/>
              </a:lnSpc>
              <a:defRPr/>
            </a:pPr>
            <a:r>
              <a:rPr lang="zh-CN" altLang="en-US">
                <a:solidFill>
                  <a:schemeClr val="tx1">
                    <a:lumMod val="50000"/>
                  </a:scheme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我收集了一些植物的叶子，准备把它们做成</a:t>
            </a:r>
            <a:r>
              <a:rPr lang="zh-CN" altLang="en-US">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标本</a:t>
            </a:r>
            <a:r>
              <a:rPr lang="zh-CN" altLang="en-US">
                <a:solidFill>
                  <a:schemeClr val="tx1">
                    <a:lumMod val="50000"/>
                  </a:scheme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endParaRPr lang="zh-CN" altLang="en-US">
              <a:solidFill>
                <a:schemeClr val="tx1">
                  <a:lumMod val="50000"/>
                </a:schemeClr>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0" name="矩形 9"/>
          <p:cNvSpPr/>
          <p:nvPr>
            <p:custDataLst>
              <p:tags r:id="rId11"/>
            </p:custDataLst>
          </p:nvPr>
        </p:nvSpPr>
        <p:spPr>
          <a:xfrm>
            <a:off x="7194629" y="5119397"/>
            <a:ext cx="3889007" cy="1077218"/>
          </a:xfrm>
          <a:prstGeom prst="rect">
            <a:avLst/>
          </a:prstGeom>
          <a:solidFill>
            <a:schemeClr val="accent5">
              <a:lumMod val="20000"/>
              <a:lumOff val="8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11150" marR="0" lvl="0" indent="-311150" defTabSz="914400" rtl="0" eaLnBrk="0" fontAlgn="auto" latinLnBrk="0" hangingPunct="0">
              <a:lnSpc>
                <a:spcPct val="100000"/>
              </a:lnSpc>
              <a:spcBef>
                <a:spcPct val="20000"/>
              </a:spcBef>
              <a:spcAft>
                <a:spcPct val="0"/>
              </a:spcAft>
              <a:buClrTx/>
              <a:buSzTx/>
              <a:buFontTx/>
              <a:buNone/>
              <a:defRPr/>
            </a:pPr>
            <a:r>
              <a:rPr kumimoji="0" lang="zh-CN" altLang="en-US" sz="2000" b="0" i="0" u="none" strike="noStrike" kern="1200" cap="none" spc="0" normalizeH="0" baseline="0" noProof="0">
                <a:ln w="9525" cap="flat" cmpd="sng" algn="ctr">
                  <a:noFill/>
                  <a:prstDash val="solid"/>
                  <a:round/>
                  <a:headEnd type="none" w="med" len="med"/>
                  <a:tailEnd type="none" w="med" len="med"/>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rPr>
              <a:t>思考：</a:t>
            </a:r>
            <a:endParaRPr kumimoji="0" lang="en-US" altLang="zh-CN" sz="2000" b="0" i="0" u="none" strike="noStrike" kern="1200" cap="none" spc="0" normalizeH="0" baseline="0" noProof="0">
              <a:ln w="9525" cap="flat" cmpd="sng" algn="ctr">
                <a:noFill/>
                <a:prstDash val="solid"/>
                <a:round/>
                <a:headEnd type="none" w="med" len="med"/>
                <a:tailEnd type="none" w="med" len="med"/>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marL="311150" marR="0" lvl="0" indent="-311150" defTabSz="914400" rtl="0" eaLnBrk="0" fontAlgn="auto" latinLnBrk="0" hangingPunct="0">
              <a:lnSpc>
                <a:spcPct val="100000"/>
              </a:lnSpc>
              <a:spcBef>
                <a:spcPct val="20000"/>
              </a:spcBef>
              <a:spcAft>
                <a:spcPct val="0"/>
              </a:spcAft>
              <a:buClrTx/>
              <a:buSzTx/>
              <a:buFontTx/>
              <a:buNone/>
              <a:defRPr/>
            </a:pPr>
            <a:r>
              <a:rPr kumimoji="0" lang="zh-CN" altLang="en-US" sz="2000" b="0" i="0" u="none" strike="noStrike" kern="1200" cap="none" spc="0" normalizeH="0" baseline="0" noProof="0">
                <a:ln w="9525" cap="flat" cmpd="sng" algn="ctr">
                  <a:noFill/>
                  <a:prstDash val="solid"/>
                  <a:round/>
                  <a:headEnd type="none" w="med" len="med"/>
                  <a:tailEnd type="none" w="med" len="med"/>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rPr>
              <a:t>在同一次春游学习中，同学们各收获了什么？这说明了什么？</a:t>
            </a:r>
            <a:endParaRPr kumimoji="0" lang="zh-CN" altLang="en-US" b="0" i="0" u="none" strike="noStrike" kern="1200" cap="none" spc="0" normalizeH="0" baseline="0" noProof="0">
              <a:ln w="9525" cap="flat" cmpd="sng" algn="ctr">
                <a:noFill/>
                <a:prstDash val="solid"/>
                <a:round/>
                <a:headEnd type="none" w="med" len="med"/>
                <a:tailEnd type="none" w="med" len="med"/>
              </a:ln>
              <a:effectLst/>
              <a:uLnTx/>
              <a:uFillTx/>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13" name="文本框 12"/>
          <p:cNvSpPr txBox="1"/>
          <p:nvPr>
            <p:custDataLst>
              <p:tags r:id="rId12"/>
            </p:custDataLst>
          </p:nvPr>
        </p:nvSpPr>
        <p:spPr>
          <a:xfrm>
            <a:off x="7083793" y="2024929"/>
            <a:ext cx="4304146" cy="280814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000">
                <a:latin typeface="思源宋体 CN Medium" panose="02020500000000000000" pitchFamily="18" charset="-122"/>
                <a:ea typeface="思源宋体 CN Medium" panose="02020500000000000000" pitchFamily="18" charset="-122"/>
                <a:sym typeface="思源宋体 CN Medium" panose="02020500000000000000" pitchFamily="18" charset="-122"/>
              </a:rPr>
              <a:t>①生活中的点点滴滴都是学习，生活即学习：</a:t>
            </a:r>
            <a:r>
              <a:rPr lang="en-US" altLang="zh-CN" sz="2000">
                <a:latin typeface="思源宋体 CN Medium" panose="02020500000000000000" pitchFamily="18" charset="-122"/>
                <a:ea typeface="思源宋体 CN Medium" panose="02020500000000000000" pitchFamily="18" charset="-122"/>
                <a:sym typeface="思源宋体 CN Medium" panose="02020500000000000000" pitchFamily="18" charset="-122"/>
              </a:rPr>
              <a:t> </a:t>
            </a:r>
            <a:endParaRPr lang="en-US" altLang="zh-CN" sz="20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a:lnSpc>
                <a:spcPct val="150000"/>
              </a:lnSpc>
            </a:pPr>
            <a:r>
              <a:rPr lang="zh-CN" altLang="en-US" sz="2000">
                <a:latin typeface="思源宋体 CN Medium" panose="02020500000000000000" pitchFamily="18" charset="-122"/>
                <a:ea typeface="思源宋体 CN Medium" panose="02020500000000000000" pitchFamily="18" charset="-122"/>
                <a:sym typeface="思源宋体 CN Medium" panose="02020500000000000000" pitchFamily="18" charset="-122"/>
              </a:rPr>
              <a:t>②学习</a:t>
            </a:r>
            <a:r>
              <a:rPr lang="zh-CN" altLang="en-US" sz="20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不仅</a:t>
            </a:r>
            <a:r>
              <a:rPr lang="zh-CN" altLang="en-US" sz="2000">
                <a:latin typeface="思源宋体 CN Medium" panose="02020500000000000000" pitchFamily="18" charset="-122"/>
                <a:ea typeface="思源宋体 CN Medium" panose="02020500000000000000" pitchFamily="18" charset="-122"/>
                <a:sym typeface="思源宋体 CN Medium" panose="02020500000000000000" pitchFamily="18" charset="-122"/>
              </a:rPr>
              <a:t>局限在学校、课堂，我们可以从一切经历中学习；</a:t>
            </a:r>
            <a:endParaRPr lang="en-US" altLang="zh-CN" sz="20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a:lnSpc>
                <a:spcPct val="150000"/>
              </a:lnSpc>
            </a:pPr>
            <a:r>
              <a:rPr lang="zh-CN" altLang="en-US" sz="2000">
                <a:latin typeface="思源宋体 CN Medium" panose="02020500000000000000" pitchFamily="18" charset="-122"/>
                <a:ea typeface="思源宋体 CN Medium" panose="02020500000000000000" pitchFamily="18" charset="-122"/>
                <a:sym typeface="思源宋体 CN Medium" panose="02020500000000000000" pitchFamily="18" charset="-122"/>
              </a:rPr>
              <a:t>③学习不仅</a:t>
            </a:r>
            <a:r>
              <a:rPr lang="zh-CN" altLang="en-US" sz="20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表现</a:t>
            </a:r>
            <a:r>
              <a:rPr lang="zh-CN" altLang="en-US" sz="2000">
                <a:latin typeface="思源宋体 CN Medium" panose="02020500000000000000" pitchFamily="18" charset="-122"/>
                <a:ea typeface="思源宋体 CN Medium" panose="02020500000000000000" pitchFamily="18" charset="-122"/>
                <a:sym typeface="思源宋体 CN Medium" panose="02020500000000000000" pitchFamily="18" charset="-122"/>
              </a:rPr>
              <a:t>为接受和掌握，而且</a:t>
            </a:r>
            <a:r>
              <a:rPr lang="zh-CN" altLang="en-US" sz="20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表现</a:t>
            </a:r>
            <a:r>
              <a:rPr lang="zh-CN" altLang="en-US" sz="2000">
                <a:latin typeface="思源宋体 CN Medium" panose="02020500000000000000" pitchFamily="18" charset="-122"/>
                <a:ea typeface="思源宋体 CN Medium" panose="02020500000000000000" pitchFamily="18" charset="-122"/>
                <a:sym typeface="思源宋体 CN Medium" panose="02020500000000000000" pitchFamily="18" charset="-122"/>
              </a:rPr>
              <a:t>为探究、发现、体验和感悟；</a:t>
            </a:r>
            <a:endParaRPr lang="en-US" altLang="zh-CN" sz="20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 presetClass="entr" presetSubtype="4" dur="50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additive="base">
                                        <p:cTn id="12" dur="500" fill="hold"/>
                                        <p:tgtEl>
                                          <p:spTgt spid="10"/>
                                        </p:tgtEl>
                                        <p:attrNameLst>
                                          <p:attrName>ppt_x</p:attrName>
                                        </p:attrNameLst>
                                      </p:cBhvr>
                                      <p:tavLst>
                                        <p:tav tm="0">
                                          <p:val>
                                            <p:strVal val="#ppt_x"/>
                                          </p:val>
                                        </p:tav>
                                        <p:tav tm="100000">
                                          <p:val>
                                            <p:strVal val="#ppt_x"/>
                                          </p:val>
                                        </p:tav>
                                      </p:tavLst>
                                    </p:anim>
                                    <p:anim calcmode="lin" valueType="num">
                                      <p:cBhvr additive="base">
                                        <p:cTn id="13"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0"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4"/>
          <p:cNvSpPr/>
          <p:nvPr>
            <p:custDataLst>
              <p:tags r:id="rId3"/>
            </p:custDataLst>
          </p:nvPr>
        </p:nvSpPr>
        <p:spPr>
          <a:xfrm>
            <a:off x="5169172" y="620688"/>
            <a:ext cx="1853656" cy="4616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新知探究</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3" name="矩形 2"/>
          <p:cNvSpPr/>
          <p:nvPr>
            <p:custDataLst>
              <p:tags r:id="rId4"/>
            </p:custDataLst>
          </p:nvPr>
        </p:nvSpPr>
        <p:spPr>
          <a:xfrm>
            <a:off x="1243519" y="1439460"/>
            <a:ext cx="3925653" cy="46166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spcBef>
                <a:spcPct val="0"/>
              </a:spcBef>
              <a:spcAft>
                <a:spcPct val="0"/>
              </a:spcAft>
              <a:buFont typeface="Arial" pitchFamily="34" charset="0"/>
              <a:buChar char="•"/>
              <a:defRPr/>
            </a:pPr>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探究二：春游的收获</a:t>
            </a:r>
            <a:endPar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4" name="文本框 3"/>
          <p:cNvSpPr txBox="1"/>
          <p:nvPr>
            <p:custDataLst>
              <p:tags r:id="rId5"/>
            </p:custDataLst>
          </p:nvPr>
        </p:nvSpPr>
        <p:spPr>
          <a:xfrm>
            <a:off x="1475394" y="4232159"/>
            <a:ext cx="9610091" cy="4616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②从一切经历中学习。</a:t>
            </a:r>
            <a:r>
              <a:rPr lang="zh-CN" altLang="en-US" sz="24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（学习的方式）</a:t>
            </a:r>
            <a:endParaRPr lang="zh-CN" altLang="en-US" sz="24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5" name="文本框 4"/>
          <p:cNvSpPr txBox="1"/>
          <p:nvPr>
            <p:custDataLst>
              <p:tags r:id="rId6"/>
            </p:custDataLst>
          </p:nvPr>
        </p:nvSpPr>
        <p:spPr>
          <a:xfrm>
            <a:off x="1335883" y="2258232"/>
            <a:ext cx="8356600" cy="581313"/>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sz="2400" b="1">
                <a:solidFill>
                  <a:srgbClr val="C00000"/>
                </a:solidFill>
                <a:latin typeface="思源宋体 CN Medium" panose="02020500000000000000" pitchFamily="18" charset="-122"/>
                <a:ea typeface="思源宋体 CN Medium" panose="02020500000000000000" pitchFamily="18" charset="-122"/>
                <a:cs typeface="方正粗黑宋简体" panose="02000000000000000000" pitchFamily="2" charset="-122"/>
                <a:sym typeface="思源宋体 CN Medium" panose="02020500000000000000" pitchFamily="18" charset="-122"/>
              </a:rPr>
              <a:t>笔记：</a:t>
            </a:r>
            <a:r>
              <a:rPr sz="2400" b="1">
                <a:solidFill>
                  <a:srgbClr val="C00000"/>
                </a:solidFill>
                <a:latin typeface="思源宋体 CN Medium" panose="02020500000000000000" pitchFamily="18" charset="-122"/>
                <a:ea typeface="思源宋体 CN Medium" panose="02020500000000000000" pitchFamily="18" charset="-122"/>
                <a:cs typeface="方正粗黑宋简体" panose="02000000000000000000" pitchFamily="2" charset="-122"/>
                <a:sym typeface="思源宋体 CN Medium" panose="02020500000000000000" pitchFamily="18" charset="-122"/>
              </a:rPr>
              <a:t>1.</a:t>
            </a:r>
            <a:r>
              <a:rPr lang="zh-CN" sz="2400" b="1">
                <a:solidFill>
                  <a:srgbClr val="C00000"/>
                </a:solidFill>
                <a:latin typeface="思源宋体 CN Medium" panose="02020500000000000000" pitchFamily="18" charset="-122"/>
                <a:ea typeface="思源宋体 CN Medium" panose="02020500000000000000" pitchFamily="18" charset="-122"/>
                <a:cs typeface="方正粗黑宋简体" panose="02000000000000000000" pitchFamily="2" charset="-122"/>
                <a:sym typeface="思源宋体 CN Medium" panose="02020500000000000000" pitchFamily="18" charset="-122"/>
              </a:rPr>
              <a:t>怎样正确认识学习？</a:t>
            </a:r>
            <a:endParaRPr lang="zh-CN" altLang="en-US" sz="2400" b="1">
              <a:solidFill>
                <a:srgbClr val="C00000"/>
              </a:solidFill>
              <a:latin typeface="思源宋体 CN Medium" panose="02020500000000000000" pitchFamily="18" charset="-122"/>
              <a:ea typeface="思源宋体 CN Medium" panose="02020500000000000000" pitchFamily="18" charset="-122"/>
              <a:cs typeface="方正粗黑宋简体" panose="02000000000000000000" pitchFamily="2" charset="-122"/>
              <a:sym typeface="思源宋体 CN Medium" panose="02020500000000000000" pitchFamily="18" charset="-122"/>
            </a:endParaRPr>
          </a:p>
        </p:txBody>
      </p:sp>
      <p:sp>
        <p:nvSpPr>
          <p:cNvPr id="6" name="文本框 5"/>
          <p:cNvSpPr txBox="1"/>
          <p:nvPr>
            <p:custDataLst>
              <p:tags r:id="rId7"/>
            </p:custDataLst>
          </p:nvPr>
        </p:nvSpPr>
        <p:spPr>
          <a:xfrm>
            <a:off x="1475394" y="3257992"/>
            <a:ext cx="9425940"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①中学阶段，学习是我们的</a:t>
            </a:r>
            <a:r>
              <a:rPr lang="zh-CN" altLang="en-US" sz="24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重要任务</a:t>
            </a:r>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r>
              <a:rPr lang="zh-CN" altLang="en-US" sz="24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（学习的地位）</a:t>
            </a:r>
            <a:endParaRPr lang="zh-CN" altLang="en-US" sz="24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 presetClass="entr" presetSubtype="4" dur="50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stCondLst>
                      <p:childTnLst>
                        <p:par>
                          <p:cTn id="15" fill="hold">
                            <p:stCondLst>
                              <p:cond delay="0"/>
                            </p:stCondLst>
                            <p:childTnLst>
                              <p:par>
                                <p:cTn id="16" presetID="1" presetClass="entr" presetSubtype="0" dur="1" fill="hold" nodeType="clickEffect">
                                  <p:stCondLst>
                                    <p:cond delay="0"/>
                                  </p:stCondLst>
                                  <p:childTnLst>
                                    <p:set>
                                      <p:cBhvr>
                                        <p:cTn id="17"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8" fill="hold" nodeType="clickPar">
                      <p:stCondLst>
                        <p:cond delay="indefinite"/>
                      </p:stCondLst>
                      <p:childTnLst>
                        <p:par>
                          <p:cTn id="19" fill="hold">
                            <p:stCondLst>
                              <p:cond delay="0"/>
                            </p:stCondLst>
                            <p:childTnLst>
                              <p:par>
                                <p:cTn id="20" presetID="2" presetClass="entr" presetSubtype="4" dur="50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 calcmode="lin" valueType="num">
                                      <p:cBhvr additive="base">
                                        <p:cTn id="22" dur="500" fill="hold"/>
                                        <p:tgtEl>
                                          <p:spTgt spid="4"/>
                                        </p:tgtEl>
                                        <p:attrNameLst>
                                          <p:attrName>ppt_x</p:attrName>
                                        </p:attrNameLst>
                                      </p:cBhvr>
                                      <p:tavLst>
                                        <p:tav tm="0">
                                          <p:val>
                                            <p:strVal val="#ppt_x"/>
                                          </p:val>
                                        </p:tav>
                                        <p:tav tm="100000">
                                          <p:val>
                                            <p:strVal val="#ppt_x"/>
                                          </p:val>
                                        </p:tav>
                                      </p:tavLst>
                                    </p:anim>
                                    <p:anim calcmode="lin" valueType="num">
                                      <p:cBhvr additive="base">
                                        <p:cTn id="2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4"/>
          <p:cNvSpPr/>
          <p:nvPr>
            <p:custDataLst>
              <p:tags r:id="rId3"/>
            </p:custDataLst>
          </p:nvPr>
        </p:nvSpPr>
        <p:spPr>
          <a:xfrm>
            <a:off x="5169172" y="620688"/>
            <a:ext cx="1853656" cy="4616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新知探究</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3" name="矩形 2"/>
          <p:cNvSpPr/>
          <p:nvPr>
            <p:custDataLst>
              <p:tags r:id="rId4"/>
            </p:custDataLst>
          </p:nvPr>
        </p:nvSpPr>
        <p:spPr>
          <a:xfrm>
            <a:off x="1243519" y="1439460"/>
            <a:ext cx="3925653" cy="46166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spcBef>
                <a:spcPct val="0"/>
              </a:spcBef>
              <a:spcAft>
                <a:spcPct val="0"/>
              </a:spcAft>
              <a:buFont typeface="Arial" pitchFamily="34" charset="0"/>
              <a:buChar char="•"/>
              <a:defRPr/>
            </a:pPr>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探究二：春游的收获</a:t>
            </a:r>
            <a:endPar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4" name="TextBox 8"/>
          <p:cNvSpPr txBox="1"/>
          <p:nvPr>
            <p:custDataLst>
              <p:tags r:id="rId5"/>
            </p:custDataLst>
          </p:nvPr>
        </p:nvSpPr>
        <p:spPr>
          <a:xfrm>
            <a:off x="1300632" y="2045796"/>
            <a:ext cx="9590736" cy="1689309"/>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buFont typeface="Arial" pitchFamily="34" charset="0"/>
            </a:pPr>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“总是要等到睡觉前，才知道功课只做了一点点，总是要等考试后，才知道该念的书都没有念，一寸光阴一寸金，老师说过寸金难买寸光阴，一天又一天一年又一年，迷迷糊糊地童年”</a:t>
            </a:r>
            <a:endPar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5" name="TextBox 9"/>
          <p:cNvSpPr txBox="1"/>
          <p:nvPr>
            <p:custDataLst>
              <p:tags r:id="rId6"/>
            </p:custDataLst>
          </p:nvPr>
        </p:nvSpPr>
        <p:spPr>
          <a:xfrm>
            <a:off x="1300632" y="3879776"/>
            <a:ext cx="9154932" cy="1135311"/>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歌曲中的主人公对学习是什么样的态度？我们对学习的态度应该要怎样？</a:t>
            </a:r>
            <a:endPar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6" name="TextBox 12"/>
          <p:cNvSpPr txBox="1"/>
          <p:nvPr>
            <p:custDataLst>
              <p:tags r:id="rId7"/>
            </p:custDataLst>
          </p:nvPr>
        </p:nvSpPr>
        <p:spPr>
          <a:xfrm>
            <a:off x="1327035" y="5102001"/>
            <a:ext cx="7183167" cy="1135311"/>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400">
              <a:lnSpc>
                <a:spcPct val="150000"/>
              </a:lnSpc>
            </a:pPr>
            <a:r>
              <a:rPr lang="zh-CN" altLang="en-US" sz="2400" b="1">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歌词中对待学习的态度是消极的；</a:t>
            </a:r>
            <a:endParaRPr lang="en-US" altLang="zh-CN" sz="2400" b="1">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a:p>
            <a:pPr defTabSz="914400">
              <a:lnSpc>
                <a:spcPct val="150000"/>
              </a:lnSpc>
            </a:pPr>
            <a:r>
              <a:rPr lang="zh-CN" altLang="en-US" sz="2400" b="1">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我们要用自觉、主动的态度对待学习。</a:t>
            </a:r>
            <a:endParaRPr lang="zh-CN" altLang="en-US" sz="2400" b="1">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6" presetClass="entr" presetSubtype="0" dur="200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down)">
                                      <p:cBhvr>
                                        <p:cTn id="12" dur="580">
                                          <p:stCondLst>
                                            <p:cond delay="0"/>
                                          </p:stCondLst>
                                        </p:cTn>
                                        <p:tgtEl>
                                          <p:spTgt spid="6"/>
                                        </p:tgtEl>
                                      </p:cBhvr>
                                    </p:animEffect>
                                    <p:anim calcmode="lin" valueType="num">
                                      <p:cBhvr>
                                        <p:cTn id="13"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18" dur="26">
                                          <p:stCondLst>
                                            <p:cond delay="650"/>
                                          </p:stCondLst>
                                        </p:cTn>
                                        <p:tgtEl>
                                          <p:spTgt spid="6"/>
                                        </p:tgtEl>
                                      </p:cBhvr>
                                      <p:to x="100000" y="60000"/>
                                    </p:animScale>
                                    <p:animScale>
                                      <p:cBhvr>
                                        <p:cTn id="19" dur="166" decel="50000">
                                          <p:stCondLst>
                                            <p:cond delay="676"/>
                                          </p:stCondLst>
                                        </p:cTn>
                                        <p:tgtEl>
                                          <p:spTgt spid="6"/>
                                        </p:tgtEl>
                                      </p:cBhvr>
                                      <p:to x="100000" y="100000"/>
                                    </p:animScale>
                                    <p:animScale>
                                      <p:cBhvr>
                                        <p:cTn id="20" dur="26">
                                          <p:stCondLst>
                                            <p:cond delay="1312"/>
                                          </p:stCondLst>
                                        </p:cTn>
                                        <p:tgtEl>
                                          <p:spTgt spid="6"/>
                                        </p:tgtEl>
                                      </p:cBhvr>
                                      <p:to x="100000" y="80000"/>
                                    </p:animScale>
                                    <p:animScale>
                                      <p:cBhvr>
                                        <p:cTn id="21" dur="166" decel="50000">
                                          <p:stCondLst>
                                            <p:cond delay="1338"/>
                                          </p:stCondLst>
                                        </p:cTn>
                                        <p:tgtEl>
                                          <p:spTgt spid="6"/>
                                        </p:tgtEl>
                                      </p:cBhvr>
                                      <p:to x="100000" y="100000"/>
                                    </p:animScale>
                                    <p:animScale>
                                      <p:cBhvr>
                                        <p:cTn id="22" dur="26">
                                          <p:stCondLst>
                                            <p:cond delay="1642"/>
                                          </p:stCondLst>
                                        </p:cTn>
                                        <p:tgtEl>
                                          <p:spTgt spid="6"/>
                                        </p:tgtEl>
                                      </p:cBhvr>
                                      <p:to x="100000" y="90000"/>
                                    </p:animScale>
                                    <p:animScale>
                                      <p:cBhvr>
                                        <p:cTn id="23" dur="166" decel="50000">
                                          <p:stCondLst>
                                            <p:cond delay="1668"/>
                                          </p:stCondLst>
                                        </p:cTn>
                                        <p:tgtEl>
                                          <p:spTgt spid="6"/>
                                        </p:tgtEl>
                                      </p:cBhvr>
                                      <p:to x="100000" y="100000"/>
                                    </p:animScale>
                                    <p:animScale>
                                      <p:cBhvr>
                                        <p:cTn id="24" dur="26">
                                          <p:stCondLst>
                                            <p:cond delay="1808"/>
                                          </p:stCondLst>
                                        </p:cTn>
                                        <p:tgtEl>
                                          <p:spTgt spid="6"/>
                                        </p:tgtEl>
                                      </p:cBhvr>
                                      <p:to x="100000" y="95000"/>
                                    </p:animScale>
                                    <p:animScale>
                                      <p:cBhvr>
                                        <p:cTn id="25" dur="166" decel="50000">
                                          <p:stCondLst>
                                            <p:cond delay="1834"/>
                                          </p:stCondLst>
                                        </p:cTn>
                                        <p:tgtEl>
                                          <p:spTgt spid="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4"/>
          <p:cNvSpPr/>
          <p:nvPr>
            <p:custDataLst>
              <p:tags r:id="rId3"/>
            </p:custDataLst>
          </p:nvPr>
        </p:nvSpPr>
        <p:spPr>
          <a:xfrm>
            <a:off x="5169172" y="620688"/>
            <a:ext cx="1853656" cy="4616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新知探究</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3" name="矩形 2"/>
          <p:cNvSpPr/>
          <p:nvPr>
            <p:custDataLst>
              <p:tags r:id="rId4"/>
            </p:custDataLst>
          </p:nvPr>
        </p:nvSpPr>
        <p:spPr>
          <a:xfrm>
            <a:off x="1243519" y="1439460"/>
            <a:ext cx="3925653" cy="46166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spcBef>
                <a:spcPct val="0"/>
              </a:spcBef>
              <a:spcAft>
                <a:spcPct val="0"/>
              </a:spcAft>
              <a:buFont typeface="Arial" pitchFamily="34" charset="0"/>
              <a:buChar char="•"/>
              <a:defRPr/>
            </a:pPr>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探究二：春游的收获</a:t>
            </a:r>
            <a:endPar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4" name="文本框 3"/>
          <p:cNvSpPr txBox="1"/>
          <p:nvPr>
            <p:custDataLst>
              <p:tags r:id="rId5"/>
            </p:custDataLst>
          </p:nvPr>
        </p:nvSpPr>
        <p:spPr>
          <a:xfrm>
            <a:off x="1520610" y="4111618"/>
            <a:ext cx="9610091" cy="4616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②从一切经历中学习。</a:t>
            </a:r>
            <a:r>
              <a:rPr lang="zh-CN" altLang="en-US" sz="24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（学习的方式）</a:t>
            </a:r>
            <a:endParaRPr lang="zh-CN" altLang="en-US" sz="24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5" name="文本框 4"/>
          <p:cNvSpPr txBox="1"/>
          <p:nvPr>
            <p:custDataLst>
              <p:tags r:id="rId6"/>
            </p:custDataLst>
          </p:nvPr>
        </p:nvSpPr>
        <p:spPr>
          <a:xfrm>
            <a:off x="1537971" y="2258232"/>
            <a:ext cx="8356600" cy="581313"/>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sz="2400" b="1">
                <a:solidFill>
                  <a:srgbClr val="C00000"/>
                </a:solidFill>
                <a:latin typeface="思源宋体 CN Medium" panose="02020500000000000000" pitchFamily="18" charset="-122"/>
                <a:ea typeface="思源宋体 CN Medium" panose="02020500000000000000" pitchFamily="18" charset="-122"/>
                <a:cs typeface="方正粗黑宋简体" panose="02000000000000000000" pitchFamily="2" charset="-122"/>
                <a:sym typeface="思源宋体 CN Medium" panose="02020500000000000000" pitchFamily="18" charset="-122"/>
              </a:rPr>
              <a:t>笔记：</a:t>
            </a:r>
            <a:r>
              <a:rPr sz="2400" b="1">
                <a:solidFill>
                  <a:srgbClr val="C00000"/>
                </a:solidFill>
                <a:latin typeface="思源宋体 CN Medium" panose="02020500000000000000" pitchFamily="18" charset="-122"/>
                <a:ea typeface="思源宋体 CN Medium" panose="02020500000000000000" pitchFamily="18" charset="-122"/>
                <a:cs typeface="方正粗黑宋简体" panose="02000000000000000000" pitchFamily="2" charset="-122"/>
                <a:sym typeface="思源宋体 CN Medium" panose="02020500000000000000" pitchFamily="18" charset="-122"/>
              </a:rPr>
              <a:t>1.</a:t>
            </a:r>
            <a:r>
              <a:rPr lang="zh-CN" sz="2400" b="1">
                <a:solidFill>
                  <a:srgbClr val="C00000"/>
                </a:solidFill>
                <a:latin typeface="思源宋体 CN Medium" panose="02020500000000000000" pitchFamily="18" charset="-122"/>
                <a:ea typeface="思源宋体 CN Medium" panose="02020500000000000000" pitchFamily="18" charset="-122"/>
                <a:cs typeface="方正粗黑宋简体" panose="02000000000000000000" pitchFamily="2" charset="-122"/>
                <a:sym typeface="思源宋体 CN Medium" panose="02020500000000000000" pitchFamily="18" charset="-122"/>
              </a:rPr>
              <a:t>怎样正确认识学习？</a:t>
            </a:r>
            <a:endParaRPr lang="zh-CN" altLang="en-US" sz="2400" b="1">
              <a:solidFill>
                <a:srgbClr val="C00000"/>
              </a:solidFill>
              <a:latin typeface="思源宋体 CN Medium" panose="02020500000000000000" pitchFamily="18" charset="-122"/>
              <a:ea typeface="思源宋体 CN Medium" panose="02020500000000000000" pitchFamily="18" charset="-122"/>
              <a:cs typeface="方正粗黑宋简体" panose="02000000000000000000" pitchFamily="2" charset="-122"/>
              <a:sym typeface="思源宋体 CN Medium" panose="02020500000000000000" pitchFamily="18" charset="-122"/>
            </a:endParaRPr>
          </a:p>
        </p:txBody>
      </p:sp>
      <p:sp>
        <p:nvSpPr>
          <p:cNvPr id="6" name="文本框 5"/>
          <p:cNvSpPr txBox="1"/>
          <p:nvPr>
            <p:custDataLst>
              <p:tags r:id="rId7"/>
            </p:custDataLst>
          </p:nvPr>
        </p:nvSpPr>
        <p:spPr>
          <a:xfrm>
            <a:off x="1543050" y="3141774"/>
            <a:ext cx="9425940"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①中学阶段，学习是我们的</a:t>
            </a:r>
            <a:r>
              <a:rPr lang="zh-CN" altLang="en-US" sz="24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重要任务</a:t>
            </a:r>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r>
              <a:rPr lang="zh-CN" altLang="en-US" sz="24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（学习的地位）</a:t>
            </a:r>
            <a:endParaRPr lang="zh-CN" altLang="en-US" sz="24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7" name="矩形 6"/>
          <p:cNvSpPr/>
          <p:nvPr>
            <p:custDataLst>
              <p:tags r:id="rId8"/>
            </p:custDataLst>
          </p:nvPr>
        </p:nvSpPr>
        <p:spPr>
          <a:xfrm>
            <a:off x="1520610" y="5081462"/>
            <a:ext cx="7543165" cy="49821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lnSpc>
                <a:spcPct val="120000"/>
              </a:lnSpc>
              <a:spcBef>
                <a:spcPct val="0"/>
              </a:spcBef>
              <a:spcAft>
                <a:spcPct val="0"/>
              </a:spcAft>
            </a:pPr>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③学习需要</a:t>
            </a:r>
            <a:r>
              <a:rPr lang="zh-CN" altLang="en-US" sz="24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自觉、主动</a:t>
            </a:r>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的态度。</a:t>
            </a:r>
            <a:endPar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 presetClass="entr" presetSubtype="4" dur="50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stCondLst>
                      <p:childTnLst>
                        <p:par>
                          <p:cTn id="15" fill="hold">
                            <p:stCondLst>
                              <p:cond delay="0"/>
                            </p:stCondLst>
                            <p:childTnLst>
                              <p:par>
                                <p:cTn id="16" presetID="1" presetClass="entr" presetSubtype="0" dur="1" fill="hold" nodeType="clickEffect">
                                  <p:stCondLst>
                                    <p:cond delay="0"/>
                                  </p:stCondLst>
                                  <p:childTnLst>
                                    <p:set>
                                      <p:cBhvr>
                                        <p:cTn id="17"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8" fill="hold" nodeType="clickPar">
                      <p:stCondLst>
                        <p:cond delay="indefinite"/>
                      </p:stCondLst>
                      <p:childTnLst>
                        <p:par>
                          <p:cTn id="19" fill="hold">
                            <p:stCondLst>
                              <p:cond delay="0"/>
                            </p:stCondLst>
                            <p:childTnLst>
                              <p:par>
                                <p:cTn id="20" presetID="2" presetClass="entr" presetSubtype="4" dur="50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 calcmode="lin" valueType="num">
                                      <p:cBhvr additive="base">
                                        <p:cTn id="22" dur="500" fill="hold"/>
                                        <p:tgtEl>
                                          <p:spTgt spid="4"/>
                                        </p:tgtEl>
                                        <p:attrNameLst>
                                          <p:attrName>ppt_x</p:attrName>
                                        </p:attrNameLst>
                                      </p:cBhvr>
                                      <p:tavLst>
                                        <p:tav tm="0">
                                          <p:val>
                                            <p:strVal val="#ppt_x"/>
                                          </p:val>
                                        </p:tav>
                                        <p:tav tm="100000">
                                          <p:val>
                                            <p:strVal val="#ppt_x"/>
                                          </p:val>
                                        </p:tav>
                                      </p:tavLst>
                                    </p:anim>
                                    <p:anim calcmode="lin" valueType="num">
                                      <p:cBhvr additive="base">
                                        <p:cTn id="2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4" fill="hold" nodeType="clickPar">
                      <p:stCondLst>
                        <p:cond delay="indefinite"/>
                      </p:stCondLst>
                      <p:childTnLst>
                        <p:par>
                          <p:cTn id="25" fill="hold">
                            <p:stCondLst>
                              <p:cond delay="0"/>
                            </p:stCondLst>
                            <p:childTnLst>
                              <p:par>
                                <p:cTn id="26" presetID="2" presetClass="entr" presetSubtype="4" dur="50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 calcmode="lin" valueType="num">
                                      <p:cBhvr additive="base">
                                        <p:cTn id="28" dur="500" fill="hold"/>
                                        <p:tgtEl>
                                          <p:spTgt spid="7"/>
                                        </p:tgtEl>
                                        <p:attrNameLst>
                                          <p:attrName>ppt_x</p:attrName>
                                        </p:attrNameLst>
                                      </p:cBhvr>
                                      <p:tavLst>
                                        <p:tav tm="0">
                                          <p:val>
                                            <p:strVal val="#ppt_x"/>
                                          </p:val>
                                        </p:tav>
                                        <p:tav tm="100000">
                                          <p:val>
                                            <p:strVal val="#ppt_x"/>
                                          </p:val>
                                        </p:tav>
                                      </p:tavLst>
                                    </p:anim>
                                    <p:anim calcmode="lin" valueType="num">
                                      <p:cBhvr additive="base">
                                        <p:cTn id="29"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7"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4"/>
          <p:cNvSpPr/>
          <p:nvPr>
            <p:custDataLst>
              <p:tags r:id="rId3"/>
            </p:custDataLst>
          </p:nvPr>
        </p:nvSpPr>
        <p:spPr>
          <a:xfrm>
            <a:off x="5169172" y="620688"/>
            <a:ext cx="1853656" cy="4616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新知探究</a:t>
            </a:r>
            <a:endParaRPr lang="en-US" altLang="zh-CN"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3" name="矩形 2"/>
          <p:cNvSpPr/>
          <p:nvPr>
            <p:custDataLst>
              <p:tags r:id="rId4"/>
            </p:custDataLst>
          </p:nvPr>
        </p:nvSpPr>
        <p:spPr>
          <a:xfrm>
            <a:off x="1243519" y="1439460"/>
            <a:ext cx="3925653" cy="46166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spcBef>
                <a:spcPct val="0"/>
              </a:spcBef>
              <a:spcAft>
                <a:spcPct val="0"/>
              </a:spcAft>
              <a:buFont typeface="Arial" pitchFamily="34" charset="0"/>
              <a:buChar char="•"/>
              <a:defRPr/>
            </a:pPr>
            <a:r>
              <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rPr>
              <a:t>探究二：春游的收获</a:t>
            </a:r>
            <a:endParaRPr lang="zh-CN" altLang="en-US" sz="2400" b="1">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4" name="文本框 3"/>
          <p:cNvSpPr txBox="1"/>
          <p:nvPr>
            <p:custDataLst>
              <p:tags r:id="rId5"/>
            </p:custDataLst>
          </p:nvPr>
        </p:nvSpPr>
        <p:spPr>
          <a:xfrm>
            <a:off x="1595351" y="3514630"/>
            <a:ext cx="9610091" cy="4616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②从一切经历中学习。</a:t>
            </a:r>
            <a:r>
              <a:rPr lang="zh-CN" altLang="en-US" sz="24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（学习的方式）</a:t>
            </a:r>
            <a:endParaRPr lang="zh-CN" altLang="en-US" sz="24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5" name="文本框 4"/>
          <p:cNvSpPr txBox="1"/>
          <p:nvPr>
            <p:custDataLst>
              <p:tags r:id="rId6"/>
            </p:custDataLst>
          </p:nvPr>
        </p:nvSpPr>
        <p:spPr>
          <a:xfrm>
            <a:off x="1595351" y="1901125"/>
            <a:ext cx="8356600" cy="581313"/>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sz="2400" b="1">
                <a:solidFill>
                  <a:srgbClr val="C00000"/>
                </a:solidFill>
                <a:latin typeface="思源宋体 CN Medium" panose="02020500000000000000" pitchFamily="18" charset="-122"/>
                <a:ea typeface="思源宋体 CN Medium" panose="02020500000000000000" pitchFamily="18" charset="-122"/>
                <a:cs typeface="方正粗黑宋简体" panose="02000000000000000000" pitchFamily="2" charset="-122"/>
                <a:sym typeface="思源宋体 CN Medium" panose="02020500000000000000" pitchFamily="18" charset="-122"/>
              </a:rPr>
              <a:t>笔记：</a:t>
            </a:r>
            <a:r>
              <a:rPr sz="2400" b="1">
                <a:solidFill>
                  <a:srgbClr val="C00000"/>
                </a:solidFill>
                <a:latin typeface="思源宋体 CN Medium" panose="02020500000000000000" pitchFamily="18" charset="-122"/>
                <a:ea typeface="思源宋体 CN Medium" panose="02020500000000000000" pitchFamily="18" charset="-122"/>
                <a:cs typeface="方正粗黑宋简体" panose="02000000000000000000" pitchFamily="2" charset="-122"/>
                <a:sym typeface="思源宋体 CN Medium" panose="02020500000000000000" pitchFamily="18" charset="-122"/>
              </a:rPr>
              <a:t>1.</a:t>
            </a:r>
            <a:r>
              <a:rPr lang="zh-CN" sz="2400" b="1">
                <a:solidFill>
                  <a:srgbClr val="C00000"/>
                </a:solidFill>
                <a:latin typeface="思源宋体 CN Medium" panose="02020500000000000000" pitchFamily="18" charset="-122"/>
                <a:ea typeface="思源宋体 CN Medium" panose="02020500000000000000" pitchFamily="18" charset="-122"/>
                <a:cs typeface="方正粗黑宋简体" panose="02000000000000000000" pitchFamily="2" charset="-122"/>
                <a:sym typeface="思源宋体 CN Medium" panose="02020500000000000000" pitchFamily="18" charset="-122"/>
              </a:rPr>
              <a:t>怎样正确认识学习？</a:t>
            </a:r>
            <a:endParaRPr lang="zh-CN" altLang="en-US" sz="2400" b="1">
              <a:solidFill>
                <a:srgbClr val="C00000"/>
              </a:solidFill>
              <a:latin typeface="思源宋体 CN Medium" panose="02020500000000000000" pitchFamily="18" charset="-122"/>
              <a:ea typeface="思源宋体 CN Medium" panose="02020500000000000000" pitchFamily="18" charset="-122"/>
              <a:cs typeface="方正粗黑宋简体" panose="02000000000000000000" pitchFamily="2" charset="-122"/>
              <a:sym typeface="思源宋体 CN Medium" panose="02020500000000000000" pitchFamily="18" charset="-122"/>
            </a:endParaRPr>
          </a:p>
        </p:txBody>
      </p:sp>
      <p:sp>
        <p:nvSpPr>
          <p:cNvPr id="6" name="文本框 5"/>
          <p:cNvSpPr txBox="1"/>
          <p:nvPr>
            <p:custDataLst>
              <p:tags r:id="rId7"/>
            </p:custDataLst>
          </p:nvPr>
        </p:nvSpPr>
        <p:spPr>
          <a:xfrm>
            <a:off x="1595351" y="2754382"/>
            <a:ext cx="9425940"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①中学阶段，学习是我们的</a:t>
            </a:r>
            <a:r>
              <a:rPr lang="zh-CN" altLang="en-US" sz="24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重要任务</a:t>
            </a:r>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a:t>
            </a:r>
            <a:r>
              <a:rPr lang="zh-CN" altLang="en-US" sz="24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（学习的地位）</a:t>
            </a:r>
            <a:endParaRPr lang="zh-CN" altLang="en-US" sz="24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7" name="矩形 6"/>
          <p:cNvSpPr/>
          <p:nvPr>
            <p:custDataLst>
              <p:tags r:id="rId8"/>
            </p:custDataLst>
          </p:nvPr>
        </p:nvSpPr>
        <p:spPr>
          <a:xfrm>
            <a:off x="1595351" y="4274878"/>
            <a:ext cx="7543165" cy="49821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lnSpc>
                <a:spcPct val="120000"/>
              </a:lnSpc>
              <a:spcBef>
                <a:spcPct val="0"/>
              </a:spcBef>
              <a:spcAft>
                <a:spcPct val="0"/>
              </a:spcAft>
            </a:pPr>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③学习需要</a:t>
            </a:r>
            <a:r>
              <a:rPr lang="zh-CN" altLang="en-US" sz="2400">
                <a:solidFill>
                  <a:srgbClr val="C00000"/>
                </a:solidFill>
                <a:latin typeface="思源宋体 CN Medium" panose="02020500000000000000" pitchFamily="18" charset="-122"/>
                <a:ea typeface="思源宋体 CN Medium" panose="02020500000000000000" pitchFamily="18" charset="-122"/>
                <a:sym typeface="思源宋体 CN Medium" panose="02020500000000000000" pitchFamily="18" charset="-122"/>
              </a:rPr>
              <a:t>自觉、主动</a:t>
            </a:r>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的态度。</a:t>
            </a:r>
            <a:endPar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8" name="文本框 7"/>
          <p:cNvSpPr txBox="1"/>
          <p:nvPr>
            <p:custDataLst>
              <p:tags r:id="rId9"/>
            </p:custDataLst>
          </p:nvPr>
        </p:nvSpPr>
        <p:spPr>
          <a:xfrm>
            <a:off x="1595351" y="5066248"/>
            <a:ext cx="3974165" cy="461665"/>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④学习伴随着我们的成长。</a:t>
            </a:r>
            <a:endPar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
        <p:nvSpPr>
          <p:cNvPr id="9" name="文本框 8"/>
          <p:cNvSpPr txBox="1"/>
          <p:nvPr>
            <p:custDataLst>
              <p:tags r:id="rId10"/>
            </p:custDataLst>
          </p:nvPr>
        </p:nvSpPr>
        <p:spPr>
          <a:xfrm>
            <a:off x="1595351" y="5775647"/>
            <a:ext cx="5172075" cy="4616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rPr>
              <a:t>⑤学习没有终点</a:t>
            </a:r>
            <a:endParaRPr lang="zh-CN" altLang="en-US" sz="2400">
              <a:latin typeface="思源宋体 CN Medium" panose="02020500000000000000" pitchFamily="18" charset="-122"/>
              <a:ea typeface="思源宋体 CN Medium" panose="02020500000000000000" pitchFamily="18" charset="-122"/>
              <a:sym typeface="思源宋体 CN Medium" panose="02020500000000000000" pitchFamily="18" charset="-122"/>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 presetClass="entr" presetSubtype="4" dur="50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stCondLst>
                      <p:childTnLst>
                        <p:par>
                          <p:cTn id="15" fill="hold">
                            <p:stCondLst>
                              <p:cond delay="0"/>
                            </p:stCondLst>
                            <p:childTnLst>
                              <p:par>
                                <p:cTn id="16" presetID="1" presetClass="entr" presetSubtype="0" dur="1" fill="hold" nodeType="clickEffect">
                                  <p:stCondLst>
                                    <p:cond delay="0"/>
                                  </p:stCondLst>
                                  <p:childTnLst>
                                    <p:set>
                                      <p:cBhvr>
                                        <p:cTn id="17"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8" fill="hold" nodeType="clickPar">
                      <p:stCondLst>
                        <p:cond delay="indefinite"/>
                      </p:stCondLst>
                      <p:childTnLst>
                        <p:par>
                          <p:cTn id="19" fill="hold">
                            <p:stCondLst>
                              <p:cond delay="0"/>
                            </p:stCondLst>
                            <p:childTnLst>
                              <p:par>
                                <p:cTn id="20" presetID="2" presetClass="entr" presetSubtype="4" dur="50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 calcmode="lin" valueType="num">
                                      <p:cBhvr additive="base">
                                        <p:cTn id="22" dur="500" fill="hold"/>
                                        <p:tgtEl>
                                          <p:spTgt spid="4"/>
                                        </p:tgtEl>
                                        <p:attrNameLst>
                                          <p:attrName>ppt_x</p:attrName>
                                        </p:attrNameLst>
                                      </p:cBhvr>
                                      <p:tavLst>
                                        <p:tav tm="0">
                                          <p:val>
                                            <p:strVal val="#ppt_x"/>
                                          </p:val>
                                        </p:tav>
                                        <p:tav tm="100000">
                                          <p:val>
                                            <p:strVal val="#ppt_x"/>
                                          </p:val>
                                        </p:tav>
                                      </p:tavLst>
                                    </p:anim>
                                    <p:anim calcmode="lin" valueType="num">
                                      <p:cBhvr additive="base">
                                        <p:cTn id="2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4" fill="hold" nodeType="clickPar">
                      <p:stCondLst>
                        <p:cond delay="indefinite"/>
                      </p:stCondLst>
                      <p:childTnLst>
                        <p:par>
                          <p:cTn id="25" fill="hold">
                            <p:stCondLst>
                              <p:cond delay="0"/>
                            </p:stCondLst>
                            <p:childTnLst>
                              <p:par>
                                <p:cTn id="26" presetID="2" presetClass="entr" presetSubtype="4" dur="50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 calcmode="lin" valueType="num">
                                      <p:cBhvr additive="base">
                                        <p:cTn id="28" dur="500" fill="hold"/>
                                        <p:tgtEl>
                                          <p:spTgt spid="7"/>
                                        </p:tgtEl>
                                        <p:attrNameLst>
                                          <p:attrName>ppt_x</p:attrName>
                                        </p:attrNameLst>
                                      </p:cBhvr>
                                      <p:tavLst>
                                        <p:tav tm="0">
                                          <p:val>
                                            <p:strVal val="#ppt_x"/>
                                          </p:val>
                                        </p:tav>
                                        <p:tav tm="100000">
                                          <p:val>
                                            <p:strVal val="#ppt_x"/>
                                          </p:val>
                                        </p:tav>
                                      </p:tavLst>
                                    </p:anim>
                                    <p:anim calcmode="lin" valueType="num">
                                      <p:cBhvr additive="base">
                                        <p:cTn id="29"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0" fill="hold" nodeType="clickPar">
                      <p:stCondLst>
                        <p:cond delay="indefinite"/>
                      </p:stCondLst>
                      <p:childTnLst>
                        <p:par>
                          <p:cTn id="31" fill="hold">
                            <p:stCondLst>
                              <p:cond delay="0"/>
                            </p:stCondLst>
                            <p:childTnLst>
                              <p:par>
                                <p:cTn id="32" presetID="2" presetClass="entr" presetSubtype="4" dur="500" fill="hold" grpId="0" nodeType="clickEffect">
                                  <p:stCondLst>
                                    <p:cond delay="0"/>
                                  </p:stCondLst>
                                  <p:childTnLst>
                                    <p:set>
                                      <p:cBhvr>
                                        <p:cTn id="33" dur="1" fill="hold">
                                          <p:stCondLst>
                                            <p:cond delay="0"/>
                                          </p:stCondLst>
                                        </p:cTn>
                                        <p:tgtEl>
                                          <p:spTgt spid="8"/>
                                        </p:tgtEl>
                                        <p:attrNameLst>
                                          <p:attrName>style.visibility</p:attrName>
                                        </p:attrNameLst>
                                      </p:cBhvr>
                                      <p:to>
                                        <p:strVal val="visible"/>
                                      </p:to>
                                    </p:set>
                                    <p:anim calcmode="lin" valueType="num">
                                      <p:cBhvr additive="base">
                                        <p:cTn id="34" dur="500" fill="hold"/>
                                        <p:tgtEl>
                                          <p:spTgt spid="8"/>
                                        </p:tgtEl>
                                        <p:attrNameLst>
                                          <p:attrName>ppt_x</p:attrName>
                                        </p:attrNameLst>
                                      </p:cBhvr>
                                      <p:tavLst>
                                        <p:tav tm="0">
                                          <p:val>
                                            <p:strVal val="#ppt_x"/>
                                          </p:val>
                                        </p:tav>
                                        <p:tav tm="100000">
                                          <p:val>
                                            <p:strVal val="#ppt_x"/>
                                          </p:val>
                                        </p:tav>
                                      </p:tavLst>
                                    </p:anim>
                                    <p:anim calcmode="lin" valueType="num">
                                      <p:cBhvr additive="base">
                                        <p:cTn id="35"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6" fill="hold" nodeType="clickPar">
                      <p:stCondLst>
                        <p:cond delay="indefinite"/>
                      </p:stCondLst>
                      <p:childTnLst>
                        <p:par>
                          <p:cTn id="37" fill="hold">
                            <p:stCondLst>
                              <p:cond delay="0"/>
                            </p:stCondLst>
                            <p:childTnLst>
                              <p:par>
                                <p:cTn id="38" presetID="2" presetClass="entr" presetSubtype="4" dur="500" fill="hold" grpId="0" nodeType="clickEffect">
                                  <p:stCondLst>
                                    <p:cond delay="0"/>
                                  </p:stCondLst>
                                  <p:childTnLst>
                                    <p:set>
                                      <p:cBhvr>
                                        <p:cTn id="39" dur="1" fill="hold">
                                          <p:stCondLst>
                                            <p:cond delay="0"/>
                                          </p:stCondLst>
                                        </p:cTn>
                                        <p:tgtEl>
                                          <p:spTgt spid="9"/>
                                        </p:tgtEl>
                                        <p:attrNameLst>
                                          <p:attrName>style.visibility</p:attrName>
                                        </p:attrNameLst>
                                      </p:cBhvr>
                                      <p:to>
                                        <p:strVal val="visible"/>
                                      </p:to>
                                    </p:set>
                                    <p:anim calcmode="lin" valueType="num">
                                      <p:cBhvr additive="base">
                                        <p:cTn id="40" dur="500" fill="hold"/>
                                        <p:tgtEl>
                                          <p:spTgt spid="9"/>
                                        </p:tgtEl>
                                        <p:attrNameLst>
                                          <p:attrName>ppt_x</p:attrName>
                                        </p:attrNameLst>
                                      </p:cBhvr>
                                      <p:tavLst>
                                        <p:tav tm="0">
                                          <p:val>
                                            <p:strVal val="#ppt_x"/>
                                          </p:val>
                                        </p:tav>
                                        <p:tav tm="100000">
                                          <p:val>
                                            <p:strVal val="#ppt_x"/>
                                          </p:val>
                                        </p:tav>
                                      </p:tavLst>
                                    </p:anim>
                                    <p:anim calcmode="lin" valueType="num">
                                      <p:cBhvr additive="base">
                                        <p:cTn id="41"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7" grpId="0"/>
      <p:bldP spid="8" grpId="0"/>
      <p:bldP spid="9"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https://d.book118.com/157104152012006026</a:t>
            </a:r>
          </a:p>
        </p:txBody>
      </p:sp>
    </p:spTree>
  </p:cSld>
  <p:clrMapOvr>
    <a:masterClrMapping/>
  </p:clrMapOvr>
  <p:transition/>
  <p:timing/>
</p:sld>
</file>

<file path=ppt/tags/tag1.xml><?xml version="1.0" encoding="utf-8"?>
<p:tagLst xmlns:p="http://schemas.openxmlformats.org/presentationml/2006/main">
  <p:tag name="AS_UNIQUEID" val="1488"/>
</p:tagLst>
</file>

<file path=ppt/tags/tag2.xml><?xml version="1.0" encoding="utf-8"?>
<p:tagLst xmlns:p="http://schemas.openxmlformats.org/presentationml/2006/main">
  <p:tag name="AS_UNIQUEID" val="1489"/>
</p:tagLst>
</file>

<file path=ppt/tags/tag3.xml><?xml version="1.0" encoding="utf-8"?>
<p:tagLst xmlns:p="http://schemas.openxmlformats.org/presentationml/2006/main">
  <p:tag name="AS_UNIQUEID" val="1490"/>
</p:tagLst>
</file>

<file path=ppt/tags/tag4.xml><?xml version="1.0" encoding="utf-8"?>
<p:tagLst xmlns:p="http://schemas.openxmlformats.org/presentationml/2006/main">
  <p:tag name="AS_UNIQUEID" val="1491"/>
</p:tagLst>
</file>

<file path=ppt/tags/tag5.xml><?xml version="1.0" encoding="utf-8"?>
<p:tagLst xmlns:p="http://schemas.openxmlformats.org/presentationml/2006/main">
  <p:tag name="AS_UNIQUEID" val="1492"/>
</p:tagLst>
</file>

<file path=ppt/tags/tag6.xml><?xml version="1.0" encoding="utf-8"?>
<p:tagLst xmlns:p="http://schemas.openxmlformats.org/presentationml/2006/main">
  <p:tag name="AS_UNIQUEID" val="1493"/>
</p:tagLst>
</file>

<file path=ppt/tags/tag7.xml><?xml version="1.0" encoding="utf-8"?>
<p:tagLst xmlns:p="http://schemas.openxmlformats.org/presentationml/2006/main">
  <p:tag name="AS_UNIQUEID" val="1494"/>
</p:tagLst>
</file>

<file path=ppt/tags/tag8.xml><?xml version="1.0" encoding="utf-8"?>
<p:tagLst xmlns:p="http://schemas.openxmlformats.org/presentationml/2006/main">
  <p:tag name="AS_UNIQUEID" val="1495"/>
</p:tagLst>
</file>

<file path=ppt/tags/tag9.xml><?xml version="1.0" encoding="utf-8"?>
<p:tagLst xmlns:p="http://schemas.openxmlformats.org/presentationml/2006/main">
  <p:tag name="AS_UNIQUEID" val="1496"/>
</p:tagLst>
</file>

<file path=ppt/tags/tag10.xml><?xml version="1.0" encoding="utf-8"?>
<p:tagLst xmlns:p="http://schemas.openxmlformats.org/presentationml/2006/main">
  <p:tag name="AS_UNIQUEID" val="1497"/>
</p:tagLst>
</file>

<file path=ppt/tags/tag11.xml><?xml version="1.0" encoding="utf-8"?>
<p:tagLst xmlns:p="http://schemas.openxmlformats.org/presentationml/2006/main">
  <p:tag name="AS_UNIQUEID" val="1498"/>
</p:tagLst>
</file>

<file path=ppt/tags/tag12.xml><?xml version="1.0" encoding="utf-8"?>
<p:tagLst xmlns:p="http://schemas.openxmlformats.org/presentationml/2006/main">
  <p:tag name="AS_UNIQUEID" val="1499"/>
</p:tagLst>
</file>

<file path=ppt/tags/tag13.xml><?xml version="1.0" encoding="utf-8"?>
<p:tagLst xmlns:p="http://schemas.openxmlformats.org/presentationml/2006/main">
  <p:tag name="AS_UNIQUEID" val="1500"/>
</p:tagLst>
</file>

<file path=ppt/tags/tag14.xml><?xml version="1.0" encoding="utf-8"?>
<p:tagLst xmlns:p="http://schemas.openxmlformats.org/presentationml/2006/main">
  <p:tag name="AS_UNIQUEID" val="1501"/>
</p:tagLst>
</file>

<file path=ppt/tags/tag15.xml><?xml version="1.0" encoding="utf-8"?>
<p:tagLst xmlns:p="http://schemas.openxmlformats.org/presentationml/2006/main">
  <p:tag name="AS_UNIQUEID" val="1502"/>
</p:tagLst>
</file>

<file path=ppt/tags/tag16.xml><?xml version="1.0" encoding="utf-8"?>
<p:tagLst xmlns:p="http://schemas.openxmlformats.org/presentationml/2006/main">
  <p:tag name="AS_UNIQUEID" val="1503"/>
</p:tagLst>
</file>

<file path=ppt/tags/tag17.xml><?xml version="1.0" encoding="utf-8"?>
<p:tagLst xmlns:p="http://schemas.openxmlformats.org/presentationml/2006/main">
  <p:tag name="AS_UNIQUEID" val="1504"/>
</p:tagLst>
</file>

<file path=ppt/tags/tag18.xml><?xml version="1.0" encoding="utf-8"?>
<p:tagLst xmlns:p="http://schemas.openxmlformats.org/presentationml/2006/main">
  <p:tag name="AS_UNIQUEID" val="1505"/>
</p:tagLst>
</file>

<file path=ppt/tags/tag19.xml><?xml version="1.0" encoding="utf-8"?>
<p:tagLst xmlns:p="http://schemas.openxmlformats.org/presentationml/2006/main">
  <p:tag name="AS_UNIQUEID" val="1506"/>
</p:tagLst>
</file>

<file path=ppt/tags/tag20.xml><?xml version="1.0" encoding="utf-8"?>
<p:tagLst xmlns:p="http://schemas.openxmlformats.org/presentationml/2006/main">
  <p:tag name="AS_UNIQUEID" val="1507"/>
</p:tagLst>
</file>

<file path=ppt/tags/tag21.xml><?xml version="1.0" encoding="utf-8"?>
<p:tagLst xmlns:p="http://schemas.openxmlformats.org/presentationml/2006/main">
  <p:tag name="AS_UNIQUEID" val="1508"/>
</p:tagLst>
</file>

<file path=ppt/tags/tag22.xml><?xml version="1.0" encoding="utf-8"?>
<p:tagLst xmlns:p="http://schemas.openxmlformats.org/presentationml/2006/main">
  <p:tag name="AS_UNIQUEID" val="1509"/>
</p:tagLst>
</file>

<file path=ppt/tags/tag23.xml><?xml version="1.0" encoding="utf-8"?>
<p:tagLst xmlns:p="http://schemas.openxmlformats.org/presentationml/2006/main">
  <p:tag name="AS_UNIQUEID" val="1510"/>
</p:tagLst>
</file>

<file path=ppt/tags/tag24.xml><?xml version="1.0" encoding="utf-8"?>
<p:tagLst xmlns:p="http://schemas.openxmlformats.org/presentationml/2006/main">
  <p:tag name="AS_UNIQUEID" val="1511"/>
</p:tagLst>
</file>

<file path=ppt/tags/tag25.xml><?xml version="1.0" encoding="utf-8"?>
<p:tagLst xmlns:p="http://schemas.openxmlformats.org/presentationml/2006/main">
  <p:tag name="AS_UNIQUEID" val="1512"/>
</p:tagLst>
</file>

<file path=ppt/tags/tag26.xml><?xml version="1.0" encoding="utf-8"?>
<p:tagLst xmlns:p="http://schemas.openxmlformats.org/presentationml/2006/main">
  <p:tag name="AS_UNIQUEID" val="1513"/>
</p:tagLst>
</file>

<file path=ppt/tags/tag27.xml><?xml version="1.0" encoding="utf-8"?>
<p:tagLst xmlns:p="http://schemas.openxmlformats.org/presentationml/2006/main">
  <p:tag name="AS_UNIQUEID" val="1514"/>
</p:tagLst>
</file>

<file path=ppt/tags/tag28.xml><?xml version="1.0" encoding="utf-8"?>
<p:tagLst xmlns:p="http://schemas.openxmlformats.org/presentationml/2006/main">
  <p:tag name="AS_UNIQUEID" val="1515"/>
</p:tagLst>
</file>

<file path=ppt/tags/tag29.xml><?xml version="1.0" encoding="utf-8"?>
<p:tagLst xmlns:p="http://schemas.openxmlformats.org/presentationml/2006/main">
  <p:tag name="AS_UNIQUEID" val="1516"/>
</p:tagLst>
</file>

<file path=ppt/tags/tag30.xml><?xml version="1.0" encoding="utf-8"?>
<p:tagLst xmlns:p="http://schemas.openxmlformats.org/presentationml/2006/main">
  <p:tag name="AS_UNIQUEID" val="1517"/>
</p:tagLst>
</file>

<file path=ppt/tags/tag31.xml><?xml version="1.0" encoding="utf-8"?>
<p:tagLst xmlns:p="http://schemas.openxmlformats.org/presentationml/2006/main">
  <p:tag name="AS_UNIQUEID" val="1518"/>
</p:tagLst>
</file>

<file path=ppt/tags/tag32.xml><?xml version="1.0" encoding="utf-8"?>
<p:tagLst xmlns:p="http://schemas.openxmlformats.org/presentationml/2006/main">
  <p:tag name="AS_UNIQUEID" val="1519"/>
</p:tagLst>
</file>

<file path=ppt/tags/tag33.xml><?xml version="1.0" encoding="utf-8"?>
<p:tagLst xmlns:p="http://schemas.openxmlformats.org/presentationml/2006/main">
  <p:tag name="AS_UNIQUEID" val="1520"/>
</p:tagLst>
</file>

<file path=ppt/tags/tag34.xml><?xml version="1.0" encoding="utf-8"?>
<p:tagLst xmlns:p="http://schemas.openxmlformats.org/presentationml/2006/main">
  <p:tag name="AS_UNIQUEID" val="1521"/>
</p:tagLst>
</file>

<file path=ppt/tags/tag35.xml><?xml version="1.0" encoding="utf-8"?>
<p:tagLst xmlns:p="http://schemas.openxmlformats.org/presentationml/2006/main">
  <p:tag name="AS_UNIQUEID" val="1522"/>
</p:tagLst>
</file>

<file path=ppt/tags/tag36.xml><?xml version="1.0" encoding="utf-8"?>
<p:tagLst xmlns:p="http://schemas.openxmlformats.org/presentationml/2006/main">
  <p:tag name="AS_UNIQUEID" val="1523"/>
</p:tagLst>
</file>

<file path=ppt/tags/tag37.xml><?xml version="1.0" encoding="utf-8"?>
<p:tagLst xmlns:p="http://schemas.openxmlformats.org/presentationml/2006/main">
  <p:tag name="AS_UNIQUEID" val="1524"/>
</p:tagLst>
</file>

<file path=ppt/tags/tag38.xml><?xml version="1.0" encoding="utf-8"?>
<p:tagLst xmlns:p="http://schemas.openxmlformats.org/presentationml/2006/main">
  <p:tag name="AS_UNIQUEID" val="1525"/>
</p:tagLst>
</file>

<file path=ppt/tags/tag39.xml><?xml version="1.0" encoding="utf-8"?>
<p:tagLst xmlns:p="http://schemas.openxmlformats.org/presentationml/2006/main">
  <p:tag name="AS_UNIQUEID" val="1526"/>
</p:tagLst>
</file>

<file path=ppt/tags/tag40.xml><?xml version="1.0" encoding="utf-8"?>
<p:tagLst xmlns:p="http://schemas.openxmlformats.org/presentationml/2006/main">
  <p:tag name="AS_UNIQUEID" val="1527"/>
</p:tagLst>
</file>

<file path=ppt/tags/tag41.xml><?xml version="1.0" encoding="utf-8"?>
<p:tagLst xmlns:p="http://schemas.openxmlformats.org/presentationml/2006/main">
  <p:tag name="AS_UNIQUEID" val="1528"/>
</p:tagLst>
</file>

<file path=ppt/tags/tag42.xml><?xml version="1.0" encoding="utf-8"?>
<p:tagLst xmlns:p="http://schemas.openxmlformats.org/presentationml/2006/main">
  <p:tag name="AS_UNIQUEID" val="1529"/>
</p:tagLst>
</file>

<file path=ppt/tags/tag43.xml><?xml version="1.0" encoding="utf-8"?>
<p:tagLst xmlns:p="http://schemas.openxmlformats.org/presentationml/2006/main">
  <p:tag name="AS_UNIQUEID" val="1530"/>
</p:tagLst>
</file>

<file path=ppt/tags/tag44.xml><?xml version="1.0" encoding="utf-8"?>
<p:tagLst xmlns:p="http://schemas.openxmlformats.org/presentationml/2006/main">
  <p:tag name="AS_UNIQUEID" val="1531"/>
</p:tagLst>
</file>

<file path=ppt/tags/tag45.xml><?xml version="1.0" encoding="utf-8"?>
<p:tagLst xmlns:p="http://schemas.openxmlformats.org/presentationml/2006/main">
  <p:tag name="AS_UNIQUEID" val="1532"/>
</p:tagLst>
</file>

<file path=ppt/tags/tag46.xml><?xml version="1.0" encoding="utf-8"?>
<p:tagLst xmlns:p="http://schemas.openxmlformats.org/presentationml/2006/main">
  <p:tag name="AS_UNIQUEID" val="1533"/>
</p:tagLst>
</file>

<file path=ppt/tags/tag47.xml><?xml version="1.0" encoding="utf-8"?>
<p:tagLst xmlns:p="http://schemas.openxmlformats.org/presentationml/2006/main">
  <p:tag name="AS_UNIQUEID" val="1534"/>
</p:tagLst>
</file>

<file path=ppt/tags/tag48.xml><?xml version="1.0" encoding="utf-8"?>
<p:tagLst xmlns:p="http://schemas.openxmlformats.org/presentationml/2006/main">
  <p:tag name="AS_UNIQUEID" val="1535"/>
</p:tagLst>
</file>

<file path=ppt/tags/tag49.xml><?xml version="1.0" encoding="utf-8"?>
<p:tagLst xmlns:p="http://schemas.openxmlformats.org/presentationml/2006/main">
  <p:tag name="AS_UNIQUEID" val="1536"/>
</p:tagLst>
</file>

<file path=ppt/tags/tag50.xml><?xml version="1.0" encoding="utf-8"?>
<p:tagLst xmlns:p="http://schemas.openxmlformats.org/presentationml/2006/main">
  <p:tag name="AS_UNIQUEID" val="1537"/>
</p:tagLst>
</file>

<file path=ppt/tags/tag51.xml><?xml version="1.0" encoding="utf-8"?>
<p:tagLst xmlns:p="http://schemas.openxmlformats.org/presentationml/2006/main">
  <p:tag name="AS_UNIQUEID" val="1538"/>
</p:tagLst>
</file>

<file path=ppt/tags/tag52.xml><?xml version="1.0" encoding="utf-8"?>
<p:tagLst xmlns:p="http://schemas.openxmlformats.org/presentationml/2006/main">
  <p:tag name="AS_UNIQUEID" val="1539"/>
</p:tagLst>
</file>

<file path=ppt/tags/tag53.xml><?xml version="1.0" encoding="utf-8"?>
<p:tagLst xmlns:p="http://schemas.openxmlformats.org/presentationml/2006/main">
  <p:tag name="AS_UNIQUEID" val="1540"/>
</p:tagLst>
</file>

<file path=ppt/tags/tag54.xml><?xml version="1.0" encoding="utf-8"?>
<p:tagLst xmlns:p="http://schemas.openxmlformats.org/presentationml/2006/main">
  <p:tag name="AS_UNIQUEID" val="1541"/>
</p:tagLst>
</file>

<file path=ppt/tags/tag55.xml><?xml version="1.0" encoding="utf-8"?>
<p:tagLst xmlns:p="http://schemas.openxmlformats.org/presentationml/2006/main">
  <p:tag name="AS_UNIQUEID" val="1542"/>
</p:tagLst>
</file>

<file path=ppt/tags/tag56.xml><?xml version="1.0" encoding="utf-8"?>
<p:tagLst xmlns:p="http://schemas.openxmlformats.org/presentationml/2006/main">
  <p:tag name="AS_UNIQUEID" val="1543"/>
</p:tagLst>
</file>

<file path=ppt/tags/tag57.xml><?xml version="1.0" encoding="utf-8"?>
<p:tagLst xmlns:p="http://schemas.openxmlformats.org/presentationml/2006/main">
  <p:tag name="AS_UNIQUEID" val="1544"/>
</p:tagLst>
</file>

<file path=ppt/tags/tag58.xml><?xml version="1.0" encoding="utf-8"?>
<p:tagLst xmlns:p="http://schemas.openxmlformats.org/presentationml/2006/main">
  <p:tag name="AS_UNIQUEID" val="1545"/>
</p:tagLst>
</file>

<file path=ppt/tags/tag59.xml><?xml version="1.0" encoding="utf-8"?>
<p:tagLst xmlns:p="http://schemas.openxmlformats.org/presentationml/2006/main">
  <p:tag name="AS_UNIQUEID" val="1546"/>
</p:tagLst>
</file>

<file path=ppt/tags/tag60.xml><?xml version="1.0" encoding="utf-8"?>
<p:tagLst xmlns:p="http://schemas.openxmlformats.org/presentationml/2006/main">
  <p:tag name="AS_UNIQUEID" val="1547"/>
</p:tagLst>
</file>

<file path=ppt/tags/tag61.xml><?xml version="1.0" encoding="utf-8"?>
<p:tagLst xmlns:p="http://schemas.openxmlformats.org/presentationml/2006/main">
  <p:tag name="AS_UNIQUEID" val="1548"/>
</p:tagLst>
</file>

<file path=ppt/tags/tag62.xml><?xml version="1.0" encoding="utf-8"?>
<p:tagLst xmlns:p="http://schemas.openxmlformats.org/presentationml/2006/main">
  <p:tag name="AS_UNIQUEID" val="1549"/>
</p:tagLst>
</file>

<file path=ppt/tags/tag63.xml><?xml version="1.0" encoding="utf-8"?>
<p:tagLst xmlns:p="http://schemas.openxmlformats.org/presentationml/2006/main">
  <p:tag name="AS_UNIQUEID" val="1550"/>
</p:tagLst>
</file>

<file path=ppt/tags/tag64.xml><?xml version="1.0" encoding="utf-8"?>
<p:tagLst xmlns:p="http://schemas.openxmlformats.org/presentationml/2006/main">
  <p:tag name="AS_UNIQUEID" val="1551"/>
</p:tagLst>
</file>

<file path=ppt/tags/tag65.xml><?xml version="1.0" encoding="utf-8"?>
<p:tagLst xmlns:p="http://schemas.openxmlformats.org/presentationml/2006/main">
  <p:tag name="AS_UNIQUEID" val="1552"/>
</p:tagLst>
</file>

<file path=ppt/tags/tag66.xml><?xml version="1.0" encoding="utf-8"?>
<p:tagLst xmlns:p="http://schemas.openxmlformats.org/presentationml/2006/main">
  <p:tag name="AS_UNIQUEID" val="1553"/>
</p:tagLst>
</file>

<file path=ppt/tags/tag67.xml><?xml version="1.0" encoding="utf-8"?>
<p:tagLst xmlns:p="http://schemas.openxmlformats.org/presentationml/2006/main">
  <p:tag name="AS_UNIQUEID" val="1554"/>
</p:tagLst>
</file>

<file path=ppt/tags/tag68.xml><?xml version="1.0" encoding="utf-8"?>
<p:tagLst xmlns:p="http://schemas.openxmlformats.org/presentationml/2006/main">
  <p:tag name="AS_UNIQUEID" val="1555"/>
</p:tagLst>
</file>

<file path=ppt/tags/tag69.xml><?xml version="1.0" encoding="utf-8"?>
<p:tagLst xmlns:p="http://schemas.openxmlformats.org/presentationml/2006/main">
  <p:tag name="AS_UNIQUEID" val="1556"/>
</p:tagLst>
</file>

<file path=ppt/tags/tag70.xml><?xml version="1.0" encoding="utf-8"?>
<p:tagLst xmlns:p="http://schemas.openxmlformats.org/presentationml/2006/main">
  <p:tag name="AS_UNIQUEID" val="1557"/>
</p:tagLst>
</file>

<file path=ppt/tags/tag71.xml><?xml version="1.0" encoding="utf-8"?>
<p:tagLst xmlns:p="http://schemas.openxmlformats.org/presentationml/2006/main">
  <p:tag name="AS_UNIQUEID" val="1558"/>
</p:tagLst>
</file>

<file path=ppt/tags/tag72.xml><?xml version="1.0" encoding="utf-8"?>
<p:tagLst xmlns:p="http://schemas.openxmlformats.org/presentationml/2006/main">
  <p:tag name="AS_UNIQUEID" val="1559"/>
</p:tagLst>
</file>

<file path=ppt/tags/tag73.xml><?xml version="1.0" encoding="utf-8"?>
<p:tagLst xmlns:p="http://schemas.openxmlformats.org/presentationml/2006/main">
  <p:tag name="AS_UNIQUEID" val="1560"/>
</p:tagLst>
</file>

<file path=ppt/tags/tag74.xml><?xml version="1.0" encoding="utf-8"?>
<p:tagLst xmlns:p="http://schemas.openxmlformats.org/presentationml/2006/main">
  <p:tag name="AS_UNIQUEID" val="1561"/>
</p:tagLst>
</file>

<file path=ppt/tags/tag75.xml><?xml version="1.0" encoding="utf-8"?>
<p:tagLst xmlns:p="http://schemas.openxmlformats.org/presentationml/2006/main">
  <p:tag name="AS_UNIQUEID" val="1562"/>
</p:tagLst>
</file>

<file path=ppt/tags/tag76.xml><?xml version="1.0" encoding="utf-8"?>
<p:tagLst xmlns:p="http://schemas.openxmlformats.org/presentationml/2006/main">
  <p:tag name="AS_UNIQUEID" val="1317"/>
</p:tagLst>
</file>

<file path=ppt/tags/tag77.xml><?xml version="1.0" encoding="utf-8"?>
<p:tagLst xmlns:p="http://schemas.openxmlformats.org/presentationml/2006/main">
  <p:tag name="AS_UNIQUEID" val="1318"/>
</p:tagLst>
</file>

<file path=ppt/tags/tag78.xml><?xml version="1.0" encoding="utf-8"?>
<p:tagLst xmlns:p="http://schemas.openxmlformats.org/presentationml/2006/main">
  <p:tag name="AS_UNIQUEID" val="1319"/>
</p:tagLst>
</file>

<file path=ppt/tags/tag79.xml><?xml version="1.0" encoding="utf-8"?>
<p:tagLst xmlns:p="http://schemas.openxmlformats.org/presentationml/2006/main">
  <p:tag name="AS_UNIQUEID" val="1320"/>
</p:tagLst>
</file>

<file path=ppt/tags/tag80.xml><?xml version="1.0" encoding="utf-8"?>
<p:tagLst xmlns:p="http://schemas.openxmlformats.org/presentationml/2006/main">
  <p:tag name="AS_UNIQUEID" val="1321"/>
</p:tagLst>
</file>

<file path=ppt/tags/tag81.xml><?xml version="1.0" encoding="utf-8"?>
<p:tagLst xmlns:p="http://schemas.openxmlformats.org/presentationml/2006/main">
  <p:tag name="AS_UNIQUEID" val="1322"/>
</p:tagLst>
</file>

<file path=ppt/tags/tag82.xml><?xml version="1.0" encoding="utf-8"?>
<p:tagLst xmlns:p="http://schemas.openxmlformats.org/presentationml/2006/main">
  <p:tag name="AS_UNIQUEID" val="1323"/>
</p:tagLst>
</file>

<file path=ppt/tags/tag83.xml><?xml version="1.0" encoding="utf-8"?>
<p:tagLst xmlns:p="http://schemas.openxmlformats.org/presentationml/2006/main">
  <p:tag name="AS_UNIQUEID" val="1324"/>
</p:tagLst>
</file>

<file path=ppt/tags/tag84.xml><?xml version="1.0" encoding="utf-8"?>
<p:tagLst xmlns:p="http://schemas.openxmlformats.org/presentationml/2006/main">
  <p:tag name="AS_UNIQUEID" val="1325"/>
</p:tagLst>
</file>

<file path=ppt/tags/tag85.xml><?xml version="1.0" encoding="utf-8"?>
<p:tagLst xmlns:p="http://schemas.openxmlformats.org/presentationml/2006/main">
  <p:tag name="AS_UNIQUEID" val="1326"/>
</p:tagLst>
</file>

<file path=ppt/tags/tag86.xml><?xml version="1.0" encoding="utf-8"?>
<p:tagLst xmlns:p="http://schemas.openxmlformats.org/presentationml/2006/main">
  <p:tag name="AS_UNIQUEID" val="1327"/>
</p:tagLst>
</file>

<file path=ppt/tags/tag87.xml><?xml version="1.0" encoding="utf-8"?>
<p:tagLst xmlns:p="http://schemas.openxmlformats.org/presentationml/2006/main">
  <p:tag name="AS_UNIQUEID" val="1328"/>
</p:tagLst>
</file>

<file path=ppt/tags/tag88.xml><?xml version="1.0" encoding="utf-8"?>
<p:tagLst xmlns:p="http://schemas.openxmlformats.org/presentationml/2006/main">
  <p:tag name="AS_UNIQUEID" val="1329"/>
</p:tagLst>
</file>

<file path=ppt/tags/tag89.xml><?xml version="1.0" encoding="utf-8"?>
<p:tagLst xmlns:p="http://schemas.openxmlformats.org/presentationml/2006/main">
  <p:tag name="AS_UNIQUEID" val="1330"/>
</p:tagLst>
</file>

<file path=ppt/tags/tag90.xml><?xml version="1.0" encoding="utf-8"?>
<p:tagLst xmlns:p="http://schemas.openxmlformats.org/presentationml/2006/main">
  <p:tag name="AS_UNIQUEID" val="1331"/>
</p:tagLst>
</file>

<file path=ppt/tags/tag91.xml><?xml version="1.0" encoding="utf-8"?>
<p:tagLst xmlns:p="http://schemas.openxmlformats.org/presentationml/2006/main">
  <p:tag name="AS_UNIQUEID" val="1332"/>
</p:tagLst>
</file>

<file path=ppt/tags/tag92.xml><?xml version="1.0" encoding="utf-8"?>
<p:tagLst xmlns:p="http://schemas.openxmlformats.org/presentationml/2006/main">
  <p:tag name="AS_UNIQUEID" val="1333"/>
</p:tagLst>
</file>

<file path=ppt/tags/tag93.xml><?xml version="1.0" encoding="utf-8"?>
<p:tagLst xmlns:p="http://schemas.openxmlformats.org/presentationml/2006/main">
  <p:tag name="AS_UNIQUEID" val="1334"/>
</p:tagLst>
</file>

<file path=ppt/tags/tag94.xml><?xml version="1.0" encoding="utf-8"?>
<p:tagLst xmlns:p="http://schemas.openxmlformats.org/presentationml/2006/main">
  <p:tag name="AS_UNIQUEID" val="1335"/>
</p:tagLst>
</file>

<file path=ppt/tags/tag95.xml><?xml version="1.0" encoding="utf-8"?>
<p:tagLst xmlns:p="http://schemas.openxmlformats.org/presentationml/2006/main">
  <p:tag name="AS_UNIQUEID" val="1336"/>
</p:tagLst>
</file>

<file path=ppt/tags/tag96.xml><?xml version="1.0" encoding="utf-8"?>
<p:tagLst xmlns:p="http://schemas.openxmlformats.org/presentationml/2006/main">
  <p:tag name="AS_UNIQUEID" val="1337"/>
</p:tagLst>
</file>

<file path=ppt/tags/tag97.xml><?xml version="1.0" encoding="utf-8"?>
<p:tagLst xmlns:p="http://schemas.openxmlformats.org/presentationml/2006/main">
  <p:tag name="AS_UNIQUEID" val="1338"/>
</p:tagLst>
</file>

<file path=ppt/tags/tag98.xml><?xml version="1.0" encoding="utf-8"?>
<p:tagLst xmlns:p="http://schemas.openxmlformats.org/presentationml/2006/main">
  <p:tag name="AS_UNIQUEID" val="1339"/>
</p:tagLst>
</file>

<file path=ppt/tags/tag99.xml><?xml version="1.0" encoding="utf-8"?>
<p:tagLst xmlns:p="http://schemas.openxmlformats.org/presentationml/2006/main">
  <p:tag name="AS_UNIQUEID" val="1340"/>
</p:tagLst>
</file>

<file path=ppt/tags/tag100.xml><?xml version="1.0" encoding="utf-8"?>
<p:tagLst xmlns:p="http://schemas.openxmlformats.org/presentationml/2006/main">
  <p:tag name="AS_UNIQUEID" val="1341"/>
</p:tagLst>
</file>

<file path=ppt/tags/tag101.xml><?xml version="1.0" encoding="utf-8"?>
<p:tagLst xmlns:p="http://schemas.openxmlformats.org/presentationml/2006/main">
  <p:tag name="AS_UNIQUEID" val="1342"/>
</p:tagLst>
</file>

<file path=ppt/tags/tag102.xml><?xml version="1.0" encoding="utf-8"?>
<p:tagLst xmlns:p="http://schemas.openxmlformats.org/presentationml/2006/main">
  <p:tag name="AS_UNIQUEID" val="1343"/>
</p:tagLst>
</file>

<file path=ppt/tags/tag103.xml><?xml version="1.0" encoding="utf-8"?>
<p:tagLst xmlns:p="http://schemas.openxmlformats.org/presentationml/2006/main">
  <p:tag name="AS_UNIQUEID" val="1344"/>
</p:tagLst>
</file>

<file path=ppt/tags/tag104.xml><?xml version="1.0" encoding="utf-8"?>
<p:tagLst xmlns:p="http://schemas.openxmlformats.org/presentationml/2006/main">
  <p:tag name="AS_UNIQUEID" val="1345"/>
</p:tagLst>
</file>

<file path=ppt/tags/tag105.xml><?xml version="1.0" encoding="utf-8"?>
<p:tagLst xmlns:p="http://schemas.openxmlformats.org/presentationml/2006/main">
  <p:tag name="AS_UNIQUEID" val="1346"/>
</p:tagLst>
</file>

<file path=ppt/tags/tag106.xml><?xml version="1.0" encoding="utf-8"?>
<p:tagLst xmlns:p="http://schemas.openxmlformats.org/presentationml/2006/main">
  <p:tag name="AS_UNIQUEID" val="1347"/>
</p:tagLst>
</file>

<file path=ppt/tags/tag107.xml><?xml version="1.0" encoding="utf-8"?>
<p:tagLst xmlns:p="http://schemas.openxmlformats.org/presentationml/2006/main">
  <p:tag name="AS_UNIQUEID" val="1348"/>
</p:tagLst>
</file>

<file path=ppt/tags/tag108.xml><?xml version="1.0" encoding="utf-8"?>
<p:tagLst xmlns:p="http://schemas.openxmlformats.org/presentationml/2006/main">
  <p:tag name="AS_UNIQUEID" val="1349"/>
</p:tagLst>
</file>

<file path=ppt/tags/tag109.xml><?xml version="1.0" encoding="utf-8"?>
<p:tagLst xmlns:p="http://schemas.openxmlformats.org/presentationml/2006/main">
  <p:tag name="AS_UNIQUEID" val="1350"/>
</p:tagLst>
</file>

<file path=ppt/tags/tag110.xml><?xml version="1.0" encoding="utf-8"?>
<p:tagLst xmlns:p="http://schemas.openxmlformats.org/presentationml/2006/main">
  <p:tag name="AS_UNIQUEID" val="1351"/>
</p:tagLst>
</file>

<file path=ppt/tags/tag111.xml><?xml version="1.0" encoding="utf-8"?>
<p:tagLst xmlns:p="http://schemas.openxmlformats.org/presentationml/2006/main">
  <p:tag name="AS_UNIQUEID" val="1352"/>
</p:tagLst>
</file>

<file path=ppt/tags/tag112.xml><?xml version="1.0" encoding="utf-8"?>
<p:tagLst xmlns:p="http://schemas.openxmlformats.org/presentationml/2006/main">
  <p:tag name="AS_UNIQUEID" val="1353"/>
</p:tagLst>
</file>

<file path=ppt/tags/tag113.xml><?xml version="1.0" encoding="utf-8"?>
<p:tagLst xmlns:p="http://schemas.openxmlformats.org/presentationml/2006/main">
  <p:tag name="AS_UNIQUEID" val="1354"/>
</p:tagLst>
</file>

<file path=ppt/tags/tag114.xml><?xml version="1.0" encoding="utf-8"?>
<p:tagLst xmlns:p="http://schemas.openxmlformats.org/presentationml/2006/main">
  <p:tag name="AS_UNIQUEID" val="1355"/>
</p:tagLst>
</file>

<file path=ppt/tags/tag115.xml><?xml version="1.0" encoding="utf-8"?>
<p:tagLst xmlns:p="http://schemas.openxmlformats.org/presentationml/2006/main">
  <p:tag name="AS_UNIQUEID" val="1356"/>
</p:tagLst>
</file>

<file path=ppt/tags/tag116.xml><?xml version="1.0" encoding="utf-8"?>
<p:tagLst xmlns:p="http://schemas.openxmlformats.org/presentationml/2006/main">
  <p:tag name="AS_UNIQUEID" val="1357"/>
</p:tagLst>
</file>

<file path=ppt/tags/tag117.xml><?xml version="1.0" encoding="utf-8"?>
<p:tagLst xmlns:p="http://schemas.openxmlformats.org/presentationml/2006/main">
  <p:tag name="AS_UNIQUEID" val="1358"/>
</p:tagLst>
</file>

<file path=ppt/tags/tag118.xml><?xml version="1.0" encoding="utf-8"?>
<p:tagLst xmlns:p="http://schemas.openxmlformats.org/presentationml/2006/main">
  <p:tag name="AS_UNIQUEID" val="1359"/>
</p:tagLst>
</file>

<file path=ppt/tags/tag119.xml><?xml version="1.0" encoding="utf-8"?>
<p:tagLst xmlns:p="http://schemas.openxmlformats.org/presentationml/2006/main">
  <p:tag name="AS_UNIQUEID" val="1360"/>
</p:tagLst>
</file>

<file path=ppt/tags/tag120.xml><?xml version="1.0" encoding="utf-8"?>
<p:tagLst xmlns:p="http://schemas.openxmlformats.org/presentationml/2006/main">
  <p:tag name="AS_UNIQUEID" val="1361"/>
</p:tagLst>
</file>

<file path=ppt/tags/tag121.xml><?xml version="1.0" encoding="utf-8"?>
<p:tagLst xmlns:p="http://schemas.openxmlformats.org/presentationml/2006/main">
  <p:tag name="AS_UNIQUEID" val="1362"/>
</p:tagLst>
</file>

<file path=ppt/tags/tag122.xml><?xml version="1.0" encoding="utf-8"?>
<p:tagLst xmlns:p="http://schemas.openxmlformats.org/presentationml/2006/main">
  <p:tag name="AS_UNIQUEID" val="1363"/>
</p:tagLst>
</file>

<file path=ppt/tags/tag123.xml><?xml version="1.0" encoding="utf-8"?>
<p:tagLst xmlns:p="http://schemas.openxmlformats.org/presentationml/2006/main">
  <p:tag name="AS_UNIQUEID" val="1364"/>
</p:tagLst>
</file>

<file path=ppt/tags/tag124.xml><?xml version="1.0" encoding="utf-8"?>
<p:tagLst xmlns:p="http://schemas.openxmlformats.org/presentationml/2006/main">
  <p:tag name="AS_UNIQUEID" val="1365"/>
</p:tagLst>
</file>

<file path=ppt/tags/tag125.xml><?xml version="1.0" encoding="utf-8"?>
<p:tagLst xmlns:p="http://schemas.openxmlformats.org/presentationml/2006/main">
  <p:tag name="AS_UNIQUEID" val="1366"/>
</p:tagLst>
</file>

<file path=ppt/tags/tag126.xml><?xml version="1.0" encoding="utf-8"?>
<p:tagLst xmlns:p="http://schemas.openxmlformats.org/presentationml/2006/main">
  <p:tag name="AS_UNIQUEID" val="1367"/>
</p:tagLst>
</file>

<file path=ppt/tags/tag127.xml><?xml version="1.0" encoding="utf-8"?>
<p:tagLst xmlns:p="http://schemas.openxmlformats.org/presentationml/2006/main">
  <p:tag name="AS_UNIQUEID" val="1368"/>
</p:tagLst>
</file>

<file path=ppt/tags/tag128.xml><?xml version="1.0" encoding="utf-8"?>
<p:tagLst xmlns:p="http://schemas.openxmlformats.org/presentationml/2006/main">
  <p:tag name="AS_UNIQUEID" val="1369"/>
</p:tagLst>
</file>

<file path=ppt/tags/tag129.xml><?xml version="1.0" encoding="utf-8"?>
<p:tagLst xmlns:p="http://schemas.openxmlformats.org/presentationml/2006/main">
  <p:tag name="AS_UNIQUEID" val="1370"/>
</p:tagLst>
</file>

<file path=ppt/tags/tag130.xml><?xml version="1.0" encoding="utf-8"?>
<p:tagLst xmlns:p="http://schemas.openxmlformats.org/presentationml/2006/main">
  <p:tag name="AS_UNIQUEID" val="1371"/>
</p:tagLst>
</file>

<file path=ppt/tags/tag131.xml><?xml version="1.0" encoding="utf-8"?>
<p:tagLst xmlns:p="http://schemas.openxmlformats.org/presentationml/2006/main">
  <p:tag name="AS_UNIQUEID" val="1372"/>
</p:tagLst>
</file>

<file path=ppt/tags/tag132.xml><?xml version="1.0" encoding="utf-8"?>
<p:tagLst xmlns:p="http://schemas.openxmlformats.org/presentationml/2006/main">
  <p:tag name="AS_UNIQUEID" val="1373"/>
</p:tagLst>
</file>

<file path=ppt/tags/tag133.xml><?xml version="1.0" encoding="utf-8"?>
<p:tagLst xmlns:p="http://schemas.openxmlformats.org/presentationml/2006/main">
  <p:tag name="AS_UNIQUEID" val="1374"/>
</p:tagLst>
</file>

<file path=ppt/tags/tag134.xml><?xml version="1.0" encoding="utf-8"?>
<p:tagLst xmlns:p="http://schemas.openxmlformats.org/presentationml/2006/main">
  <p:tag name="AS_UNIQUEID" val="1375"/>
</p:tagLst>
</file>

<file path=ppt/tags/tag135.xml><?xml version="1.0" encoding="utf-8"?>
<p:tagLst xmlns:p="http://schemas.openxmlformats.org/presentationml/2006/main">
  <p:tag name="AS_UNIQUEID" val="1376"/>
</p:tagLst>
</file>

<file path=ppt/tags/tag136.xml><?xml version="1.0" encoding="utf-8"?>
<p:tagLst xmlns:p="http://schemas.openxmlformats.org/presentationml/2006/main">
  <p:tag name="AS_UNIQUEID" val="1377"/>
</p:tagLst>
</file>

<file path=ppt/tags/tag137.xml><?xml version="1.0" encoding="utf-8"?>
<p:tagLst xmlns:p="http://schemas.openxmlformats.org/presentationml/2006/main">
  <p:tag name="AS_UNIQUEID" val="1378"/>
</p:tagLst>
</file>

<file path=ppt/tags/tag138.xml><?xml version="1.0" encoding="utf-8"?>
<p:tagLst xmlns:p="http://schemas.openxmlformats.org/presentationml/2006/main">
  <p:tag name="AS_UNIQUEID" val="1379"/>
</p:tagLst>
</file>

<file path=ppt/tags/tag139.xml><?xml version="1.0" encoding="utf-8"?>
<p:tagLst xmlns:p="http://schemas.openxmlformats.org/presentationml/2006/main">
  <p:tag name="AS_UNIQUEID" val="1380"/>
</p:tagLst>
</file>

<file path=ppt/tags/tag140.xml><?xml version="1.0" encoding="utf-8"?>
<p:tagLst xmlns:p="http://schemas.openxmlformats.org/presentationml/2006/main">
  <p:tag name="AS_UNIQUEID" val="1381"/>
</p:tagLst>
</file>

<file path=ppt/tags/tag141.xml><?xml version="1.0" encoding="utf-8"?>
<p:tagLst xmlns:p="http://schemas.openxmlformats.org/presentationml/2006/main">
  <p:tag name="AS_UNIQUEID" val="1382"/>
</p:tagLst>
</file>

<file path=ppt/tags/tag142.xml><?xml version="1.0" encoding="utf-8"?>
<p:tagLst xmlns:p="http://schemas.openxmlformats.org/presentationml/2006/main">
  <p:tag name="AS_UNIQUEID" val="1383"/>
</p:tagLst>
</file>

<file path=ppt/tags/tag143.xml><?xml version="1.0" encoding="utf-8"?>
<p:tagLst xmlns:p="http://schemas.openxmlformats.org/presentationml/2006/main">
  <p:tag name="AS_UNIQUEID" val="1384"/>
</p:tagLst>
</file>

<file path=ppt/tags/tag144.xml><?xml version="1.0" encoding="utf-8"?>
<p:tagLst xmlns:p="http://schemas.openxmlformats.org/presentationml/2006/main">
  <p:tag name="AS_UNIQUEID" val="1385"/>
</p:tagLst>
</file>

<file path=ppt/tags/tag145.xml><?xml version="1.0" encoding="utf-8"?>
<p:tagLst xmlns:p="http://schemas.openxmlformats.org/presentationml/2006/main">
  <p:tag name="AS_UNIQUEID" val="1386"/>
</p:tagLst>
</file>

<file path=ppt/tags/tag146.xml><?xml version="1.0" encoding="utf-8"?>
<p:tagLst xmlns:p="http://schemas.openxmlformats.org/presentationml/2006/main">
  <p:tag name="AS_UNIQUEID" val="1387"/>
</p:tagLst>
</file>

<file path=ppt/tags/tag147.xml><?xml version="1.0" encoding="utf-8"?>
<p:tagLst xmlns:p="http://schemas.openxmlformats.org/presentationml/2006/main">
  <p:tag name="AS_UNIQUEID" val="1388"/>
</p:tagLst>
</file>

<file path=ppt/tags/tag148.xml><?xml version="1.0" encoding="utf-8"?>
<p:tagLst xmlns:p="http://schemas.openxmlformats.org/presentationml/2006/main">
  <p:tag name="AS_UNIQUEID" val="1389"/>
</p:tagLst>
</file>

<file path=ppt/tags/tag149.xml><?xml version="1.0" encoding="utf-8"?>
<p:tagLst xmlns:p="http://schemas.openxmlformats.org/presentationml/2006/main">
  <p:tag name="AS_UNIQUEID" val="1390"/>
</p:tagLst>
</file>

<file path=ppt/tags/tag150.xml><?xml version="1.0" encoding="utf-8"?>
<p:tagLst xmlns:p="http://schemas.openxmlformats.org/presentationml/2006/main">
  <p:tag name="AS_UNIQUEID" val="1391"/>
</p:tagLst>
</file>

<file path=ppt/tags/tag151.xml><?xml version="1.0" encoding="utf-8"?>
<p:tagLst xmlns:p="http://schemas.openxmlformats.org/presentationml/2006/main">
  <p:tag name="AS_UNIQUEID" val="1392"/>
</p:tagLst>
</file>

<file path=ppt/tags/tag152.xml><?xml version="1.0" encoding="utf-8"?>
<p:tagLst xmlns:p="http://schemas.openxmlformats.org/presentationml/2006/main">
  <p:tag name="AS_UNIQUEID" val="1428"/>
</p:tagLst>
</file>

<file path=ppt/tags/tag153.xml><?xml version="1.0" encoding="utf-8"?>
<p:tagLst xmlns:p="http://schemas.openxmlformats.org/presentationml/2006/main">
  <p:tag name="AS_UNIQUEID" val="1429"/>
  <p:tag name="KSO_WM_BEAUTIFY_FLAG" val=""/>
</p:tagLst>
</file>

<file path=ppt/tags/tag154.xml><?xml version="1.0" encoding="utf-8"?>
<p:tagLst xmlns:p="http://schemas.openxmlformats.org/presentationml/2006/main">
  <p:tag name="AS_UNIQUEID" val="1430"/>
</p:tagLst>
</file>

<file path=ppt/tags/tag155.xml><?xml version="1.0" encoding="utf-8"?>
<p:tagLst xmlns:p="http://schemas.openxmlformats.org/presentationml/2006/main">
  <p:tag name="AS_UNIQUEID" val="1431"/>
</p:tagLst>
</file>

<file path=ppt/tags/tag156.xml><?xml version="1.0" encoding="utf-8"?>
<p:tagLst xmlns:p="http://schemas.openxmlformats.org/presentationml/2006/main">
  <p:tag name="AS_UNIQUEID" val="1432"/>
</p:tagLst>
</file>

<file path=ppt/tags/tag157.xml><?xml version="1.0" encoding="utf-8"?>
<p:tagLst xmlns:p="http://schemas.openxmlformats.org/presentationml/2006/main">
  <p:tag name="AS_UNIQUEID" val="1433"/>
</p:tagLst>
</file>

<file path=ppt/tags/tag158.xml><?xml version="1.0" encoding="utf-8"?>
<p:tagLst xmlns:p="http://schemas.openxmlformats.org/presentationml/2006/main">
  <p:tag name="AS_UNIQUEID" val="1434"/>
</p:tagLst>
</file>

<file path=ppt/tags/tag159.xml><?xml version="1.0" encoding="utf-8"?>
<p:tagLst xmlns:p="http://schemas.openxmlformats.org/presentationml/2006/main">
  <p:tag name="AS_UNIQUEID" val="1435"/>
  <p:tag name="KSO_WM_BEAUTIFY_FLAG" val=""/>
</p:tagLst>
</file>

<file path=ppt/tags/tag160.xml><?xml version="1.0" encoding="utf-8"?>
<p:tagLst xmlns:p="http://schemas.openxmlformats.org/presentationml/2006/main">
  <p:tag name="AS_UNIQUEID" val="1393"/>
</p:tagLst>
</file>

<file path=ppt/tags/tag161.xml><?xml version="1.0" encoding="utf-8"?>
<p:tagLst xmlns:p="http://schemas.openxmlformats.org/presentationml/2006/main">
  <p:tag name="AS_UNIQUEID" val="1394"/>
</p:tagLst>
</file>

<file path=ppt/tags/tag162.xml><?xml version="1.0" encoding="utf-8"?>
<p:tagLst xmlns:p="http://schemas.openxmlformats.org/presentationml/2006/main">
  <p:tag name="AS_UNIQUEID" val="1395"/>
</p:tagLst>
</file>

<file path=ppt/tags/tag163.xml><?xml version="1.0" encoding="utf-8"?>
<p:tagLst xmlns:p="http://schemas.openxmlformats.org/presentationml/2006/main">
  <p:tag name="AS_UNIQUEID" val="1396"/>
  <p:tag name="KSO_WM_BEAUTIFY_FLAG" val=""/>
</p:tagLst>
</file>

<file path=ppt/tags/tag164.xml><?xml version="1.0" encoding="utf-8"?>
<p:tagLst xmlns:p="http://schemas.openxmlformats.org/presentationml/2006/main">
  <p:tag name="AS_UNIQUEID" val="1397"/>
  <p:tag name="KSO_WM_BEAUTIFY_FLAG" val=""/>
</p:tagLst>
</file>

<file path=ppt/tags/tag165.xml><?xml version="1.0" encoding="utf-8"?>
<p:tagLst xmlns:p="http://schemas.openxmlformats.org/presentationml/2006/main">
  <p:tag name="AS_UNIQUEID" val="1398"/>
  <p:tag name="KSO_WM_BEAUTIFY_FLAG" val=""/>
</p:tagLst>
</file>

<file path=ppt/tags/tag166.xml><?xml version="1.0" encoding="utf-8"?>
<p:tagLst xmlns:p="http://schemas.openxmlformats.org/presentationml/2006/main">
  <p:tag name="AS_UNIQUEID" val="1399"/>
</p:tagLst>
</file>

<file path=ppt/tags/tag167.xml><?xml version="1.0" encoding="utf-8"?>
<p:tagLst xmlns:p="http://schemas.openxmlformats.org/presentationml/2006/main">
  <p:tag name="AS_UNIQUEID" val="1400"/>
</p:tagLst>
</file>

<file path=ppt/tags/tag168.xml><?xml version="1.0" encoding="utf-8"?>
<p:tagLst xmlns:p="http://schemas.openxmlformats.org/presentationml/2006/main">
  <p:tag name="AS_UNIQUEID" val="1401"/>
</p:tagLst>
</file>

<file path=ppt/tags/tag169.xml><?xml version="1.0" encoding="utf-8"?>
<p:tagLst xmlns:p="http://schemas.openxmlformats.org/presentationml/2006/main">
  <p:tag name="AS_UNIQUEID" val="1402"/>
</p:tagLst>
</file>

<file path=ppt/tags/tag170.xml><?xml version="1.0" encoding="utf-8"?>
<p:tagLst xmlns:p="http://schemas.openxmlformats.org/presentationml/2006/main">
  <p:tag name="AS_UNIQUEID" val="1403"/>
</p:tagLst>
</file>

<file path=ppt/tags/tag171.xml><?xml version="1.0" encoding="utf-8"?>
<p:tagLst xmlns:p="http://schemas.openxmlformats.org/presentationml/2006/main">
  <p:tag name="AS_UNIQUEID" val="1404"/>
  <p:tag name="KSO_WM_BEAUTIFY_FLAG" val=""/>
</p:tagLst>
</file>

<file path=ppt/tags/tag172.xml><?xml version="1.0" encoding="utf-8"?>
<p:tagLst xmlns:p="http://schemas.openxmlformats.org/presentationml/2006/main">
  <p:tag name="AS_UNIQUEID" val="1405"/>
</p:tagLst>
</file>

<file path=ppt/tags/tag173.xml><?xml version="1.0" encoding="utf-8"?>
<p:tagLst xmlns:p="http://schemas.openxmlformats.org/presentationml/2006/main">
  <p:tag name="AS_UNIQUEID" val="1406"/>
  <p:tag name="KSO_WM_BEAUTIFY_FLAG" val=""/>
</p:tagLst>
</file>

<file path=ppt/tags/tag174.xml><?xml version="1.0" encoding="utf-8"?>
<p:tagLst xmlns:p="http://schemas.openxmlformats.org/presentationml/2006/main">
  <p:tag name="AS_UNIQUEID" val="1407"/>
  <p:tag name="KSO_WM_BEAUTIFY_FLAG" val=""/>
</p:tagLst>
</file>

<file path=ppt/tags/tag175.xml><?xml version="1.0" encoding="utf-8"?>
<p:tagLst xmlns:p="http://schemas.openxmlformats.org/presentationml/2006/main">
  <p:tag name="AS_UNIQUEID" val="1408"/>
</p:tagLst>
</file>

<file path=ppt/tags/tag176.xml><?xml version="1.0" encoding="utf-8"?>
<p:tagLst xmlns:p="http://schemas.openxmlformats.org/presentationml/2006/main">
  <p:tag name="AS_UNIQUEID" val="1409"/>
  <p:tag name="KSO_WM_BEAUTIFY_FLAG" val=""/>
</p:tagLst>
</file>

<file path=ppt/tags/tag177.xml><?xml version="1.0" encoding="utf-8"?>
<p:tagLst xmlns:p="http://schemas.openxmlformats.org/presentationml/2006/main">
  <p:tag name="AS_UNIQUEID" val="1410"/>
  <p:tag name="KSO_WM_BEAUTIFY_FLAG" val=""/>
</p:tagLst>
</file>

<file path=ppt/tags/tag178.xml><?xml version="1.0" encoding="utf-8"?>
<p:tagLst xmlns:p="http://schemas.openxmlformats.org/presentationml/2006/main">
  <p:tag name="AS_UNIQUEID" val="1411"/>
</p:tagLst>
</file>

<file path=ppt/tags/tag179.xml><?xml version="1.0" encoding="utf-8"?>
<p:tagLst xmlns:p="http://schemas.openxmlformats.org/presentationml/2006/main">
  <p:tag name="AS_UNIQUEID" val="1412"/>
  <p:tag name="KSO_WM_BEAUTIFY_FLAG" val=""/>
</p:tagLst>
</file>

<file path=ppt/tags/tag180.xml><?xml version="1.0" encoding="utf-8"?>
<p:tagLst xmlns:p="http://schemas.openxmlformats.org/presentationml/2006/main">
  <p:tag name="AS_UNIQUEID" val="1413"/>
  <p:tag name="KSO_WM_BEAUTIFY_FLAG" val=""/>
</p:tagLst>
</file>

<file path=ppt/tags/tag181.xml><?xml version="1.0" encoding="utf-8"?>
<p:tagLst xmlns:p="http://schemas.openxmlformats.org/presentationml/2006/main">
  <p:tag name="AS_UNIQUEID" val="1414"/>
</p:tagLst>
</file>

<file path=ppt/tags/tag182.xml><?xml version="1.0" encoding="utf-8"?>
<p:tagLst xmlns:p="http://schemas.openxmlformats.org/presentationml/2006/main">
  <p:tag name="AS_UNIQUEID" val="1415"/>
  <p:tag name="KSO_WM_BEAUTIFY_FLAG" val=""/>
</p:tagLst>
</file>

<file path=ppt/tags/tag183.xml><?xml version="1.0" encoding="utf-8"?>
<p:tagLst xmlns:p="http://schemas.openxmlformats.org/presentationml/2006/main">
  <p:tag name="AS_UNIQUEID" val="1416"/>
  <p:tag name="KSO_WM_BEAUTIFY_FLAG" val=""/>
</p:tagLst>
</file>

<file path=ppt/tags/tag184.xml><?xml version="1.0" encoding="utf-8"?>
<p:tagLst xmlns:p="http://schemas.openxmlformats.org/presentationml/2006/main">
  <p:tag name="AS_UNIQUEID" val="1417"/>
</p:tagLst>
</file>

<file path=ppt/tags/tag185.xml><?xml version="1.0" encoding="utf-8"?>
<p:tagLst xmlns:p="http://schemas.openxmlformats.org/presentationml/2006/main">
  <p:tag name="AS_UNIQUEID" val="1418"/>
</p:tagLst>
</file>

<file path=ppt/tags/tag186.xml><?xml version="1.0" encoding="utf-8"?>
<p:tagLst xmlns:p="http://schemas.openxmlformats.org/presentationml/2006/main">
  <p:tag name="AS_UNIQUEID" val="1419"/>
</p:tagLst>
</file>

<file path=ppt/tags/tag187.xml><?xml version="1.0" encoding="utf-8"?>
<p:tagLst xmlns:p="http://schemas.openxmlformats.org/presentationml/2006/main">
  <p:tag name="AS_UNIQUEID" val="1420"/>
</p:tagLst>
</file>

<file path=ppt/tags/tag188.xml><?xml version="1.0" encoding="utf-8"?>
<p:tagLst xmlns:p="http://schemas.openxmlformats.org/presentationml/2006/main">
  <p:tag name="AS_UNIQUEID" val="1421"/>
</p:tagLst>
</file>

<file path=ppt/tags/tag189.xml><?xml version="1.0" encoding="utf-8"?>
<p:tagLst xmlns:p="http://schemas.openxmlformats.org/presentationml/2006/main">
  <p:tag name="AS_UNIQUEID" val="1422"/>
  <p:tag name="KSO_WM_BEAUTIFY_FLAG" val=""/>
</p:tagLst>
</file>

<file path=ppt/tags/tag190.xml><?xml version="1.0" encoding="utf-8"?>
<p:tagLst xmlns:p="http://schemas.openxmlformats.org/presentationml/2006/main">
  <p:tag name="AS_UNIQUEID" val="1423"/>
</p:tagLst>
</file>

<file path=ppt/tags/tag191.xml><?xml version="1.0" encoding="utf-8"?>
<p:tagLst xmlns:p="http://schemas.openxmlformats.org/presentationml/2006/main">
  <p:tag name="AS_UNIQUEID" val="1424"/>
  <p:tag name="KSO_WM_BEAUTIFY_FLAG" val=""/>
</p:tagLst>
</file>

<file path=ppt/tags/tag192.xml><?xml version="1.0" encoding="utf-8"?>
<p:tagLst xmlns:p="http://schemas.openxmlformats.org/presentationml/2006/main">
  <p:tag name="AS_UNIQUEID" val="1425"/>
  <p:tag name="KSO_WM_BEAUTIFY_FLAG" val=""/>
</p:tagLst>
</file>

<file path=ppt/tags/tag193.xml><?xml version="1.0" encoding="utf-8"?>
<p:tagLst xmlns:p="http://schemas.openxmlformats.org/presentationml/2006/main">
  <p:tag name="AS_UNIQUEID" val="1426"/>
  <p:tag name="KSO_WM_BEAUTIFY_FLAG" val=""/>
</p:tagLst>
</file>

<file path=ppt/tags/tag194.xml><?xml version="1.0" encoding="utf-8"?>
<p:tagLst xmlns:p="http://schemas.openxmlformats.org/presentationml/2006/main">
  <p:tag name="AS_UNIQUEID" val="1427"/>
  <p:tag name="KSO_WM_BEAUTIFY_FLAG" val=""/>
</p:tagLst>
</file>

<file path=ppt/tags/tag195.xml><?xml version="1.0" encoding="utf-8"?>
<p:tagLst xmlns:p="http://schemas.openxmlformats.org/presentationml/2006/main">
  <p:tag name="AS_UNIQUEID" val="1436"/>
</p:tagLst>
</file>

<file path=ppt/tags/tag196.xml><?xml version="1.0" encoding="utf-8"?>
<p:tagLst xmlns:p="http://schemas.openxmlformats.org/presentationml/2006/main">
  <p:tag name="AS_UNIQUEID" val="1066"/>
</p:tagLst>
</file>

<file path=ppt/tags/tag197.xml><?xml version="1.0" encoding="utf-8"?>
<p:tagLst xmlns:p="http://schemas.openxmlformats.org/presentationml/2006/main">
  <p:tag name="AS_UNIQUEID" val="1437"/>
</p:tagLst>
</file>

<file path=ppt/tags/tag198.xml><?xml version="1.0" encoding="utf-8"?>
<p:tagLst xmlns:p="http://schemas.openxmlformats.org/presentationml/2006/main">
  <p:tag name="AS_UNIQUEID" val="1438"/>
</p:tagLst>
</file>

<file path=ppt/tags/tag199.xml><?xml version="1.0" encoding="utf-8"?>
<p:tagLst xmlns:p="http://schemas.openxmlformats.org/presentationml/2006/main">
  <p:tag name="AS_UNIQUEID" val="1439"/>
</p:tagLst>
</file>

<file path=ppt/tags/tag200.xml><?xml version="1.0" encoding="utf-8"?>
<p:tagLst xmlns:p="http://schemas.openxmlformats.org/presentationml/2006/main">
  <p:tag name="AS_UNIQUEID" val="1440"/>
</p:tagLst>
</file>

<file path=ppt/tags/tag201.xml><?xml version="1.0" encoding="utf-8"?>
<p:tagLst xmlns:p="http://schemas.openxmlformats.org/presentationml/2006/main">
  <p:tag name="AS_UNIQUEID" val="1441"/>
</p:tagLst>
</file>

<file path=ppt/tags/tag202.xml><?xml version="1.0" encoding="utf-8"?>
<p:tagLst xmlns:p="http://schemas.openxmlformats.org/presentationml/2006/main">
  <p:tag name="AS_UNIQUEID" val="1442"/>
</p:tagLst>
</file>

<file path=ppt/tags/tag203.xml><?xml version="1.0" encoding="utf-8"?>
<p:tagLst xmlns:p="http://schemas.openxmlformats.org/presentationml/2006/main">
  <p:tag name="AS_UNIQUEID" val="1443"/>
</p:tagLst>
</file>

<file path=ppt/tags/tag204.xml><?xml version="1.0" encoding="utf-8"?>
<p:tagLst xmlns:p="http://schemas.openxmlformats.org/presentationml/2006/main">
  <p:tag name="AS_UNIQUEID" val="1444"/>
  <p:tag name="KSO_WM_BEAUTIFY_FLAG" val=""/>
</p:tagLst>
</file>

<file path=ppt/tags/tag205.xml><?xml version="1.0" encoding="utf-8"?>
<p:tagLst xmlns:p="http://schemas.openxmlformats.org/presentationml/2006/main">
  <p:tag name="AS_UNIQUEID" val="1445"/>
</p:tagLst>
</file>

<file path=ppt/tags/tag206.xml><?xml version="1.0" encoding="utf-8"?>
<p:tagLst xmlns:p="http://schemas.openxmlformats.org/presentationml/2006/main">
  <p:tag name="AS_UNIQUEID" val="1446"/>
  <p:tag name="KSO_WM_BEAUTIFY_FLAG" val=""/>
</p:tagLst>
</file>

<file path=ppt/tags/tag207.xml><?xml version="1.0" encoding="utf-8"?>
<p:tagLst xmlns:p="http://schemas.openxmlformats.org/presentationml/2006/main">
  <p:tag name="AS_UNIQUEID" val="1447"/>
  <p:tag name="KSO_WM_BEAUTIFY_FLAG" val=""/>
</p:tagLst>
</file>

<file path=ppt/tags/tag208.xml><?xml version="1.0" encoding="utf-8"?>
<p:tagLst xmlns:p="http://schemas.openxmlformats.org/presentationml/2006/main">
  <p:tag name="AS_UNIQUEID" val="1448"/>
  <p:tag name="KSO_WM_BEAUTIFY_FLAG" val=""/>
</p:tagLst>
</file>

<file path=ppt/tags/tag209.xml><?xml version="1.0" encoding="utf-8"?>
<p:tagLst xmlns:p="http://schemas.openxmlformats.org/presentationml/2006/main">
  <p:tag name="AS_UNIQUEID" val="1449"/>
  <p:tag name="KSO_WM_BEAUTIFY_FLAG" val=""/>
</p:tagLst>
</file>

<file path=ppt/tags/tag210.xml><?xml version="1.0" encoding="utf-8"?>
<p:tagLst xmlns:p="http://schemas.openxmlformats.org/presentationml/2006/main">
  <p:tag name="AS_UNIQUEID" val="1450"/>
</p:tagLst>
</file>

<file path=ppt/tags/tag211.xml><?xml version="1.0" encoding="utf-8"?>
<p:tagLst xmlns:p="http://schemas.openxmlformats.org/presentationml/2006/main">
  <p:tag name="AS_UNIQUEID" val="1451"/>
</p:tagLst>
</file>

<file path=ppt/tags/tag212.xml><?xml version="1.0" encoding="utf-8"?>
<p:tagLst xmlns:p="http://schemas.openxmlformats.org/presentationml/2006/main">
  <p:tag name="AS_UNIQUEID" val="1082"/>
</p:tagLst>
</file>

<file path=ppt/tags/tag213.xml><?xml version="1.0" encoding="utf-8"?>
<p:tagLst xmlns:p="http://schemas.openxmlformats.org/presentationml/2006/main">
  <p:tag name="AS_UNIQUEID" val="1083"/>
</p:tagLst>
</file>

<file path=ppt/tags/tag214.xml><?xml version="1.0" encoding="utf-8"?>
<p:tagLst xmlns:p="http://schemas.openxmlformats.org/presentationml/2006/main">
  <p:tag name="AS_UNIQUEID" val="1452"/>
</p:tagLst>
</file>

<file path=ppt/tags/tag215.xml><?xml version="1.0" encoding="utf-8"?>
<p:tagLst xmlns:p="http://schemas.openxmlformats.org/presentationml/2006/main">
  <p:tag name="AS_UNIQUEID" val="1453"/>
</p:tagLst>
</file>

<file path=ppt/tags/tag216.xml><?xml version="1.0" encoding="utf-8"?>
<p:tagLst xmlns:p="http://schemas.openxmlformats.org/presentationml/2006/main">
  <p:tag name="AS_UNIQUEID" val="1454"/>
</p:tagLst>
</file>

<file path=ppt/tags/tag217.xml><?xml version="1.0" encoding="utf-8"?>
<p:tagLst xmlns:p="http://schemas.openxmlformats.org/presentationml/2006/main">
  <p:tag name="AS_UNIQUEID" val="1455"/>
</p:tagLst>
</file>

<file path=ppt/tags/tag218.xml><?xml version="1.0" encoding="utf-8"?>
<p:tagLst xmlns:p="http://schemas.openxmlformats.org/presentationml/2006/main">
  <p:tag name="AS_UNIQUEID" val="1456"/>
</p:tagLst>
</file>

<file path=ppt/tags/tag219.xml><?xml version="1.0" encoding="utf-8"?>
<p:tagLst xmlns:p="http://schemas.openxmlformats.org/presentationml/2006/main">
  <p:tag name="AS_UNIQUEID" val="1090"/>
</p:tagLst>
</file>

<file path=ppt/tags/tag220.xml><?xml version="1.0" encoding="utf-8"?>
<p:tagLst xmlns:p="http://schemas.openxmlformats.org/presentationml/2006/main">
  <p:tag name="AS_UNIQUEID" val="1091"/>
</p:tagLst>
</file>

<file path=ppt/tags/tag221.xml><?xml version="1.0" encoding="utf-8"?>
<p:tagLst xmlns:p="http://schemas.openxmlformats.org/presentationml/2006/main">
  <p:tag name="AS_UNIQUEID" val="1097"/>
  <p:tag name="MH" val="20161103094944"/>
  <p:tag name="MH_LIBRARY" val="GRAPHIC"/>
  <p:tag name="MH_ORDER" val="1"/>
  <p:tag name="MH_TYPE" val="Text"/>
</p:tagLst>
</file>

<file path=ppt/tags/tag222.xml><?xml version="1.0" encoding="utf-8"?>
<p:tagLst xmlns:p="http://schemas.openxmlformats.org/presentationml/2006/main">
  <p:tag name="AS_UNIQUEID" val="1098"/>
  <p:tag name="MH" val="20161103094944"/>
  <p:tag name="MH_LIBRARY" val="GRAPHIC"/>
  <p:tag name="MH_ORDER" val="2"/>
  <p:tag name="MH_TYPE" val="Text"/>
</p:tagLst>
</file>

<file path=ppt/tags/tag223.xml><?xml version="1.0" encoding="utf-8"?>
<p:tagLst xmlns:p="http://schemas.openxmlformats.org/presentationml/2006/main">
  <p:tag name="AS_UNIQUEID" val="1100"/>
</p:tagLst>
</file>

<file path=ppt/tags/tag224.xml><?xml version="1.0" encoding="utf-8"?>
<p:tagLst xmlns:p="http://schemas.openxmlformats.org/presentationml/2006/main">
  <p:tag name="AS_UNIQUEID" val="1101"/>
</p:tagLst>
</file>

<file path=ppt/tags/tag225.xml><?xml version="1.0" encoding="utf-8"?>
<p:tagLst xmlns:p="http://schemas.openxmlformats.org/presentationml/2006/main">
  <p:tag name="AS_UNIQUEID" val="1457"/>
</p:tagLst>
</file>

<file path=ppt/tags/tag226.xml><?xml version="1.0" encoding="utf-8"?>
<p:tagLst xmlns:p="http://schemas.openxmlformats.org/presentationml/2006/main">
  <p:tag name="AS_UNIQUEID" val="1458"/>
</p:tagLst>
</file>

<file path=ppt/tags/tag227.xml><?xml version="1.0" encoding="utf-8"?>
<p:tagLst xmlns:p="http://schemas.openxmlformats.org/presentationml/2006/main">
  <p:tag name="AS_UNIQUEID" val="1459"/>
</p:tagLst>
</file>

<file path=ppt/tags/tag228.xml><?xml version="1.0" encoding="utf-8"?>
<p:tagLst xmlns:p="http://schemas.openxmlformats.org/presentationml/2006/main">
  <p:tag name="AS_UNIQUEID" val="1460"/>
</p:tagLst>
</file>

<file path=ppt/tags/tag229.xml><?xml version="1.0" encoding="utf-8"?>
<p:tagLst xmlns:p="http://schemas.openxmlformats.org/presentationml/2006/main">
  <p:tag name="AS_UNIQUEID" val="1090"/>
</p:tagLst>
</file>

<file path=ppt/tags/tag230.xml><?xml version="1.0" encoding="utf-8"?>
<p:tagLst xmlns:p="http://schemas.openxmlformats.org/presentationml/2006/main">
  <p:tag name="AS_UNIQUEID" val="1461"/>
</p:tagLst>
</file>

<file path=ppt/tags/tag231.xml><?xml version="1.0" encoding="utf-8"?>
<p:tagLst xmlns:p="http://schemas.openxmlformats.org/presentationml/2006/main">
  <p:tag name="AS_UNIQUEID" val="1462"/>
</p:tagLst>
</file>

<file path=ppt/tags/tag232.xml><?xml version="1.0" encoding="utf-8"?>
<p:tagLst xmlns:p="http://schemas.openxmlformats.org/presentationml/2006/main">
  <p:tag name="AS_UNIQUEID" val="1114"/>
  <p:tag name="MH" val="20170213100849"/>
  <p:tag name="MH_LIBRARY" val="GRAPHIC"/>
  <p:tag name="MH_ORDER" val="1"/>
  <p:tag name="MH_TYPE" val="SubTitle"/>
</p:tagLst>
</file>

<file path=ppt/tags/tag233.xml><?xml version="1.0" encoding="utf-8"?>
<p:tagLst xmlns:p="http://schemas.openxmlformats.org/presentationml/2006/main">
  <p:tag name="AS_UNIQUEID" val="1115"/>
  <p:tag name="MH" val="20170213100849"/>
  <p:tag name="MH_LIBRARY" val="GRAPHIC"/>
  <p:tag name="MH_ORDER" val="1"/>
  <p:tag name="MH_TYPE" val="SubTitle"/>
</p:tagLst>
</file>

<file path=ppt/tags/tag234.xml><?xml version="1.0" encoding="utf-8"?>
<p:tagLst xmlns:p="http://schemas.openxmlformats.org/presentationml/2006/main">
  <p:tag name="AS_UNIQUEID" val="1116"/>
</p:tagLst>
</file>

<file path=ppt/tags/tag235.xml><?xml version="1.0" encoding="utf-8"?>
<p:tagLst xmlns:p="http://schemas.openxmlformats.org/presentationml/2006/main">
  <p:tag name="AS_UNIQUEID" val="1117"/>
</p:tagLst>
</file>

<file path=ppt/tags/tag236.xml><?xml version="1.0" encoding="utf-8"?>
<p:tagLst xmlns:p="http://schemas.openxmlformats.org/presentationml/2006/main">
  <p:tag name="AS_UNIQUEID" val="1463"/>
</p:tagLst>
</file>

<file path=ppt/tags/tag237.xml><?xml version="1.0" encoding="utf-8"?>
<p:tagLst xmlns:p="http://schemas.openxmlformats.org/presentationml/2006/main">
  <p:tag name="AS_UNIQUEID" val="1464"/>
</p:tagLst>
</file>

<file path=ppt/tags/tag238.xml><?xml version="1.0" encoding="utf-8"?>
<p:tagLst xmlns:p="http://schemas.openxmlformats.org/presentationml/2006/main">
  <p:tag name="AS_UNIQUEID" val="1090"/>
</p:tagLst>
</file>

<file path=ppt/tags/tag239.xml><?xml version="1.0" encoding="utf-8"?>
<p:tagLst xmlns:p="http://schemas.openxmlformats.org/presentationml/2006/main">
  <p:tag name="AS_UNIQUEID" val="1123"/>
</p:tagLst>
</file>

<file path=ppt/tags/tag240.xml><?xml version="1.0" encoding="utf-8"?>
<p:tagLst xmlns:p="http://schemas.openxmlformats.org/presentationml/2006/main">
  <p:tag name="AS_UNIQUEID" val="1124"/>
</p:tagLst>
</file>

<file path=ppt/tags/tag241.xml><?xml version="1.0" encoding="utf-8"?>
<p:tagLst xmlns:p="http://schemas.openxmlformats.org/presentationml/2006/main">
  <p:tag name="AS_UNIQUEID" val="1125"/>
</p:tagLst>
</file>

<file path=ppt/tags/tag242.xml><?xml version="1.0" encoding="utf-8"?>
<p:tagLst xmlns:p="http://schemas.openxmlformats.org/presentationml/2006/main">
  <p:tag name="AS_UNIQUEID" val="1126"/>
</p:tagLst>
</file>

<file path=ppt/tags/tag243.xml><?xml version="1.0" encoding="utf-8"?>
<p:tagLst xmlns:p="http://schemas.openxmlformats.org/presentationml/2006/main">
  <p:tag name="AS_UNIQUEID" val="1465"/>
</p:tagLst>
</file>

<file path=ppt/tags/tag244.xml><?xml version="1.0" encoding="utf-8"?>
<p:tagLst xmlns:p="http://schemas.openxmlformats.org/presentationml/2006/main">
  <p:tag name="AS_UNIQUEID" val="1135"/>
</p:tagLst>
</file>

<file path=ppt/tags/tag245.xml><?xml version="1.0" encoding="utf-8"?>
<p:tagLst xmlns:p="http://schemas.openxmlformats.org/presentationml/2006/main">
  <p:tag name="AS_UNIQUEID" val="1148"/>
</p:tagLst>
</file>

<file path=ppt/tags/tag246.xml><?xml version="1.0" encoding="utf-8"?>
<p:tagLst xmlns:p="http://schemas.openxmlformats.org/presentationml/2006/main">
  <p:tag name="AS_UNIQUEID" val="1466"/>
</p:tagLst>
</file>

<file path=ppt/tags/tag247.xml><?xml version="1.0" encoding="utf-8"?>
<p:tagLst xmlns:p="http://schemas.openxmlformats.org/presentationml/2006/main">
  <p:tag name="AS_UNIQUEID" val="1090"/>
</p:tagLst>
</file>

<file path=ppt/tags/tag248.xml><?xml version="1.0" encoding="utf-8"?>
<p:tagLst xmlns:p="http://schemas.openxmlformats.org/presentationml/2006/main">
  <p:tag name="AS_UNIQUEID" val="1467"/>
</p:tagLst>
</file>

<file path=ppt/tags/tag249.xml><?xml version="1.0" encoding="utf-8"?>
<p:tagLst xmlns:p="http://schemas.openxmlformats.org/presentationml/2006/main">
  <p:tag name="AS_UNIQUEID" val="1468"/>
</p:tagLst>
</file>

<file path=ppt/tags/tag250.xml><?xml version="1.0" encoding="utf-8"?>
<p:tagLst xmlns:p="http://schemas.openxmlformats.org/presentationml/2006/main">
  <p:tag name="AS_UNIQUEID" val="1469"/>
</p:tagLst>
</file>

<file path=ppt/tags/tag251.xml><?xml version="1.0" encoding="utf-8"?>
<p:tagLst xmlns:p="http://schemas.openxmlformats.org/presentationml/2006/main">
  <p:tag name="AS_UNIQUEID" val="1470"/>
</p:tagLst>
</file>

<file path=ppt/tags/tag252.xml><?xml version="1.0" encoding="utf-8"?>
<p:tagLst xmlns:p="http://schemas.openxmlformats.org/presentationml/2006/main">
  <p:tag name="AS_UNIQUEID" val="1471"/>
</p:tagLst>
</file>

<file path=ppt/tags/tag253.xml><?xml version="1.0" encoding="utf-8"?>
<p:tagLst xmlns:p="http://schemas.openxmlformats.org/presentationml/2006/main">
  <p:tag name="AS_UNIQUEID" val="1472"/>
</p:tagLst>
</file>

<file path=ppt/tags/tag254.xml><?xml version="1.0" encoding="utf-8"?>
<p:tagLst xmlns:p="http://schemas.openxmlformats.org/presentationml/2006/main">
  <p:tag name="AS_UNIQUEID" val="1473"/>
</p:tagLst>
</file>

<file path=ppt/tags/tag255.xml><?xml version="1.0" encoding="utf-8"?>
<p:tagLst xmlns:p="http://schemas.openxmlformats.org/presentationml/2006/main">
  <p:tag name="AS_UNIQUEID" val="1474"/>
</p:tagLst>
</file>

<file path=ppt/tags/tag256.xml><?xml version="1.0" encoding="utf-8"?>
<p:tagLst xmlns:p="http://schemas.openxmlformats.org/presentationml/2006/main">
  <p:tag name="AS_UNIQUEID" val="1135"/>
</p:tagLst>
</file>

<file path=ppt/tags/tag257.xml><?xml version="1.0" encoding="utf-8"?>
<p:tagLst xmlns:p="http://schemas.openxmlformats.org/presentationml/2006/main">
  <p:tag name="AS_UNIQUEID" val="1135"/>
</p:tagLst>
</file>

<file path=ppt/tags/tag258.xml><?xml version="1.0" encoding="utf-8"?>
<p:tagLst xmlns:p="http://schemas.openxmlformats.org/presentationml/2006/main">
  <p:tag name="AS_UNIQUEID" val="1135"/>
</p:tagLst>
</file>

<file path=ppt/tags/tag259.xml><?xml version="1.0" encoding="utf-8"?>
<p:tagLst xmlns:p="http://schemas.openxmlformats.org/presentationml/2006/main">
  <p:tag name="AS_UNIQUEID" val="1475"/>
</p:tagLst>
</file>

<file path=ppt/tags/tag260.xml><?xml version="1.0" encoding="utf-8"?>
<p:tagLst xmlns:p="http://schemas.openxmlformats.org/presentationml/2006/main">
  <p:tag name="AS_UNIQUEID" val="1476"/>
</p:tagLst>
</file>

<file path=ppt/tags/tag261.xml><?xml version="1.0" encoding="utf-8"?>
<p:tagLst xmlns:p="http://schemas.openxmlformats.org/presentationml/2006/main">
  <p:tag name="AS_UNIQUEID" val="1477"/>
</p:tagLst>
</file>

<file path=ppt/tags/tag262.xml><?xml version="1.0" encoding="utf-8"?>
<p:tagLst xmlns:p="http://schemas.openxmlformats.org/presentationml/2006/main">
  <p:tag name="AS_UNIQUEID" val="1090"/>
</p:tagLst>
</file>

<file path=ppt/tags/tag263.xml><?xml version="1.0" encoding="utf-8"?>
<p:tagLst xmlns:p="http://schemas.openxmlformats.org/presentationml/2006/main">
  <p:tag name="AS_UNIQUEID" val="1478"/>
</p:tagLst>
</file>

<file path=ppt/tags/tag264.xml><?xml version="1.0" encoding="utf-8"?>
<p:tagLst xmlns:p="http://schemas.openxmlformats.org/presentationml/2006/main">
  <p:tag name="AS_UNIQUEID" val="1163"/>
</p:tagLst>
</file>

<file path=ppt/tags/tag265.xml><?xml version="1.0" encoding="utf-8"?>
<p:tagLst xmlns:p="http://schemas.openxmlformats.org/presentationml/2006/main">
  <p:tag name="AS_UNIQUEID" val="1164"/>
</p:tagLst>
</file>

<file path=ppt/tags/tag266.xml><?xml version="1.0" encoding="utf-8"?>
<p:tagLst xmlns:p="http://schemas.openxmlformats.org/presentationml/2006/main">
  <p:tag name="AS_UNIQUEID" val="1165"/>
</p:tagLst>
</file>

<file path=ppt/tags/tag267.xml><?xml version="1.0" encoding="utf-8"?>
<p:tagLst xmlns:p="http://schemas.openxmlformats.org/presentationml/2006/main">
  <p:tag name="AS_UNIQUEID" val="1166"/>
</p:tagLst>
</file>

<file path=ppt/tags/tag268.xml><?xml version="1.0" encoding="utf-8"?>
<p:tagLst xmlns:p="http://schemas.openxmlformats.org/presentationml/2006/main">
  <p:tag name="AS_UNIQUEID" val="1161"/>
</p:tagLst>
</file>

<file path=ppt/tags/tag269.xml><?xml version="1.0" encoding="utf-8"?>
<p:tagLst xmlns:p="http://schemas.openxmlformats.org/presentationml/2006/main">
  <p:tag name="AS_UNIQUEID" val="1479"/>
</p:tagLst>
</file>

<file path=ppt/tags/tag270.xml><?xml version="1.0" encoding="utf-8"?>
<p:tagLst xmlns:p="http://schemas.openxmlformats.org/presentationml/2006/main">
  <p:tag name="AS_UNIQUEID" val="1480"/>
</p:tagLst>
</file>

<file path=ppt/tags/tag271.xml><?xml version="1.0" encoding="utf-8"?>
<p:tagLst xmlns:p="http://schemas.openxmlformats.org/presentationml/2006/main">
  <p:tag name="AS_UNIQUEID" val="1481"/>
</p:tagLst>
</file>

<file path=ppt/tags/tag272.xml><?xml version="1.0" encoding="utf-8"?>
<p:tagLst xmlns:p="http://schemas.openxmlformats.org/presentationml/2006/main">
  <p:tag name="AS_UNIQUEID" val="1090"/>
</p:tagLst>
</file>

<file path=ppt/tags/tag273.xml><?xml version="1.0" encoding="utf-8"?>
<p:tagLst xmlns:p="http://schemas.openxmlformats.org/presentationml/2006/main">
  <p:tag name="AS_UNIQUEID" val="1204"/>
</p:tagLst>
</file>

<file path=ppt/tags/tag274.xml><?xml version="1.0" encoding="utf-8"?>
<p:tagLst xmlns:p="http://schemas.openxmlformats.org/presentationml/2006/main">
  <p:tag name="AS_UNIQUEID" val="1205"/>
</p:tagLst>
</file>

<file path=ppt/tags/tag275.xml><?xml version="1.0" encoding="utf-8"?>
<p:tagLst xmlns:p="http://schemas.openxmlformats.org/presentationml/2006/main">
  <p:tag name="AS_UNIQUEID" val="1206"/>
</p:tagLst>
</file>

<file path=ppt/tags/tag276.xml><?xml version="1.0" encoding="utf-8"?>
<p:tagLst xmlns:p="http://schemas.openxmlformats.org/presentationml/2006/main">
  <p:tag name="AS_UNIQUEID" val="1482"/>
</p:tagLst>
</file>

<file path=ppt/tags/tag277.xml><?xml version="1.0" encoding="utf-8"?>
<p:tagLst xmlns:p="http://schemas.openxmlformats.org/presentationml/2006/main">
  <p:tag name="AS_UNIQUEID" val="1483"/>
</p:tagLst>
</file>

<file path=ppt/tags/tag278.xml><?xml version="1.0" encoding="utf-8"?>
<p:tagLst xmlns:p="http://schemas.openxmlformats.org/presentationml/2006/main">
  <p:tag name="AS_UNIQUEID" val="1090"/>
</p:tagLst>
</file>

<file path=ppt/tags/tag279.xml><?xml version="1.0" encoding="utf-8"?>
<p:tagLst xmlns:p="http://schemas.openxmlformats.org/presentationml/2006/main">
  <p:tag name="AS_UNIQUEID" val="642"/>
</p:tagLst>
</file>

<file path=ppt/tags/tag280.xml><?xml version="1.0" encoding="utf-8"?>
<p:tagLst xmlns:p="http://schemas.openxmlformats.org/presentationml/2006/main">
  <p:tag name="AS_UNIQUEID" val="643"/>
</p:tagLst>
</file>

<file path=ppt/tags/tag281.xml><?xml version="1.0" encoding="utf-8"?>
<p:tagLst xmlns:p="http://schemas.openxmlformats.org/presentationml/2006/main">
  <p:tag name="AS_UNIQUEID" val="646"/>
</p:tagLst>
</file>

<file path=ppt/tags/tag282.xml><?xml version="1.0" encoding="utf-8"?>
<p:tagLst xmlns:p="http://schemas.openxmlformats.org/presentationml/2006/main">
  <p:tag name="AS_UNIQUEID" val="1484"/>
</p:tagLst>
</file>

<file path=ppt/tags/tag283.xml><?xml version="1.0" encoding="utf-8"?>
<p:tagLst xmlns:p="http://schemas.openxmlformats.org/presentationml/2006/main">
  <p:tag name="AS_UNIQUEID" val="1485"/>
</p:tagLst>
</file>

<file path=ppt/tags/tag284.xml><?xml version="1.0" encoding="utf-8"?>
<p:tagLst xmlns:p="http://schemas.openxmlformats.org/presentationml/2006/main">
  <p:tag name="AS_UNIQUEID" val="1090"/>
</p:tagLst>
</file>

<file path=ppt/tags/tag285.xml><?xml version="1.0" encoding="utf-8"?>
<p:tagLst xmlns:p="http://schemas.openxmlformats.org/presentationml/2006/main">
  <p:tag name="AS_UNIQUEID" val="1210"/>
</p:tagLst>
</file>

<file path=ppt/tags/tag286.xml><?xml version="1.0" encoding="utf-8"?>
<p:tagLst xmlns:p="http://schemas.openxmlformats.org/presentationml/2006/main">
  <p:tag name="AS_UNIQUEID" val="1211"/>
</p:tagLst>
</file>

<file path=ppt/tags/tag287.xml><?xml version="1.0" encoding="utf-8"?>
<p:tagLst xmlns:p="http://schemas.openxmlformats.org/presentationml/2006/main">
  <p:tag name="AS_UNIQUEID" val="1212"/>
</p:tagLst>
</file>

<file path=ppt/tags/tag288.xml><?xml version="1.0" encoding="utf-8"?>
<p:tagLst xmlns:p="http://schemas.openxmlformats.org/presentationml/2006/main">
  <p:tag name="AS_UNIQUEID" val="721"/>
</p:tagLst>
</file>

<file path=ppt/tags/tag289.xml><?xml version="1.0" encoding="utf-8"?>
<p:tagLst xmlns:p="http://schemas.openxmlformats.org/presentationml/2006/main">
  <p:tag name="AS_UNIQUEID" val="1486"/>
</p:tagLst>
</file>

<file path=ppt/tags/tag290.xml><?xml version="1.0" encoding="utf-8"?>
<p:tagLst xmlns:p="http://schemas.openxmlformats.org/presentationml/2006/main">
  <p:tag name="AS_UNIQUEID" val="1487"/>
</p:tagLst>
</file>

<file path=ppt/tags/tag291.xml><?xml version="1.0" encoding="utf-8"?>
<p:tagLst xmlns:p="http://schemas.openxmlformats.org/presentationml/2006/main">
  <p:tag name="AS_UNIQUEID" val="1090"/>
</p:tagLst>
</file>

<file path=ppt/tags/tag292.xml><?xml version="1.0" encoding="utf-8"?>
<p:tagLst xmlns:p="http://schemas.openxmlformats.org/presentationml/2006/main">
  <p:tag name="AS_UNIQUEID" val="1220"/>
</p:tagLst>
</file>

<file path=ppt/tags/tag293.xml><?xml version="1.0" encoding="utf-8"?>
<p:tagLst xmlns:p="http://schemas.openxmlformats.org/presentationml/2006/main">
  <p:tag name="AS_UNIQUEID" val="1221"/>
</p:tagLst>
</file>

<file path=ppt/tags/tag294.xml><?xml version="1.0" encoding="utf-8"?>
<p:tagLst xmlns:p="http://schemas.openxmlformats.org/presentationml/2006/main">
  <p:tag name="AS_UNIQUEID" val="1222"/>
</p:tagLst>
</file>

<file path=ppt/tags/tag295.xml><?xml version="1.0" encoding="utf-8"?>
<p:tagLst xmlns:p="http://schemas.openxmlformats.org/presentationml/2006/main">
  <p:tag name="AS_UNIQUEID" val="721"/>
</p:tagLst>
</file>

<file path=ppt/tags/tag296.xml><?xml version="1.0" encoding="utf-8"?>
<p:tagLst xmlns:p="http://schemas.openxmlformats.org/presentationml/2006/main">
  <p:tag name="AS_UNIQUEID" val="1223"/>
</p:tagLst>
</file>

<file path=ppt/tags/tag297.xml><?xml version="1.0" encoding="utf-8"?>
<p:tagLst xmlns:p="http://schemas.openxmlformats.org/presentationml/2006/main">
  <p:tag name="AS_UNIQUEID" val="1224"/>
</p:tagLst>
</file>

<file path=ppt/tags/tag298.xml><?xml version="1.0" encoding="utf-8"?>
<p:tagLst xmlns:p="http://schemas.openxmlformats.org/presentationml/2006/main">
  <p:tag name="AS_UNIQUEID" val="1563"/>
</p:tagLst>
</file>

<file path=ppt/tags/tag299.xml><?xml version="1.0" encoding="utf-8"?>
<p:tagLst xmlns:p="http://schemas.openxmlformats.org/presentationml/2006/main">
  <p:tag name="AS_UNIQUEID" val="1564"/>
</p:tagLst>
</file>

<file path=ppt/tags/tag30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1_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16</Slides>
  <Notes>0</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16</vt:i4>
      </vt:variant>
    </vt:vector>
  </HeadingPairs>
  <TitlesOfParts>
    <vt:vector baseType="lpstr" size="29">
      <vt:lpstr>Arial</vt:lpstr>
      <vt:lpstr>Calibri</vt:lpstr>
      <vt:lpstr>等线 Light</vt:lpstr>
      <vt:lpstr>等线</vt:lpstr>
      <vt:lpstr>Times New Roman</vt:lpstr>
      <vt:lpstr>楷体</vt:lpstr>
      <vt:lpstr>黑体</vt:lpstr>
      <vt:lpstr>华文琥珀</vt:lpstr>
      <vt:lpstr>微软雅黑</vt:lpstr>
      <vt:lpstr>宋体</vt:lpstr>
      <vt:lpstr>思源宋体 CN Medium</vt:lpstr>
      <vt:lpstr>方正粗黑宋简体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2024-08-30T23:11:51.142</cp:lastPrinted>
  <dcterms:created xsi:type="dcterms:W3CDTF">2024-08-30T15:11:51Z</dcterms:created>
  <dcterms:modified xsi:type="dcterms:W3CDTF">2024-08-30T15:11:53Z</dcterms:modified>
</cp:coreProperties>
</file>