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EB4EF1-38BB-4F77-BD4A-3D8EEBD595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F771FA-B3E8-4088-9A89-688A57493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86F90D-3834-45B4-946C-1C8CF19C6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490D19-8F6F-4612-9F77-865245E65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7419AC-7C9D-4990-AC1F-4D38F2C06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9F16FF-ACAA-4FC8-A8D2-E13F18AFE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3131B7-B73D-4777-9C87-A54E98F76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8ED72A-18AE-4B77-B425-34F2FB923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6C2F6F-FF80-4C84-A155-1A9A60BF7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C3D148-24F7-4154-9614-CE24998CB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5D599F-C145-4213-9366-FAD3F224A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11001606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安全管理办法与违规行为的纪律处分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违规行为类型与后果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纪律处分措施与程序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安全管理与违规行为预防措施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案例分析与经验借鉴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安全管理办法概述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安全管理办法是企业或组织为确保安全运营、防范风险而制定的一系列规章制度和管理措施。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通过规范员工行为、强化安全意识、落实安全责任，确保企业或组织的资产安全、信息安全和人员安全。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3249" r="13249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7375" r="7375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适用于企业或组织内部的所有部门、岗位和员工，以及与外部合作伙伴、供应商等相关方的业务往来。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包括所有员工、管理层、股东以及其他相关利益方。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适用范围及对象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安全管理原则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13319" r="13319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预防为主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通过建立健全的安全管理制度和防范措施，预防安全事故的发生。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不断总结经验教训，持续改进安全管理工作，提高安全管理水平。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综合治理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综合运用法律、行政、经济、技术等多种手段，对安全工作进行全方位治理。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全员参与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强化全员安全意识，鼓励员工积极参与安全管理工作，形成齐抓共管的良好氛围。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违规行为类型与后果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违规行为是指违反组织、行业或国家法律法规、规章制度、道德规范的行为。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根据违规行为的性质、严重程度和影响范围，可分为轻微违规、一般违规和严重违规。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444" b="444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违规行为定义及分类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常见违规行为举例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轻微违规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迟到、早退、旷工、工作时间处理私事等。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一般违规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违反安全操作规程、泄露公司机密、利用职务之便谋取私利等。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严重违规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贪污受贿、挪用公款、严重失职渎职、违法犯罪等。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违规行为后果分析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对个人的影响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损害组织形象、破坏团队氛围、降低工作效率和业绩。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对组织的影响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对社会的影响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破坏社会公平正义、危害社会安全稳定、影响行业声誉和发展。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可能导致警告、记过、降职、开除等纪律处分，甚至面临法律责任。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纪律处分措施与程序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纪律处分种类及适用条件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358979" y="1463569"/>
            <a:ext cx="2426717" cy="490334"/>
            <a:chOff x="358979" y="1463569"/>
            <a:chExt cx="2426717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358979" y="146356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警告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对轻微违规行为或初犯者给予的处分，以提醒其注意。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48775" y="1020657"/>
            <a:ext cx="2426717" cy="490334"/>
            <a:chOff x="9248775" y="1020657"/>
            <a:chExt cx="242671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9248775" y="1020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记过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对较严重违规行为或多次违规者给予的处分，记录于个人档案。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28252" y="3735303"/>
            <a:ext cx="2426717" cy="490334"/>
            <a:chOff x="9328252" y="3735303"/>
            <a:chExt cx="2426717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9328252" y="3735303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降职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对严重违规行为或造成一定损失者给予的处分，降低其职位和薪酬。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4339" y="4238625"/>
            <a:ext cx="2426717" cy="490334"/>
            <a:chOff x="694339" y="4238625"/>
            <a:chExt cx="2426717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694339" y="4238625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开除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对极其严重违规行为或造成重大损失者给予的处分，解除其劳动合同。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52" name="Freeform 52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506694" y="1497044"/>
            <a:ext cx="2843213" cy="831818"/>
            <a:chOff x="2506694" y="1497044"/>
            <a:chExt cx="2843213" cy="831818"/>
          </a:xfrm>
        </p:grpSpPr>
        <p:sp>
          <p:nvSpPr>
            <p:cNvPr id="5" name="AutoShape 5"/>
            <p:cNvSpPr/>
            <p:nvPr/>
          </p:nvSpPr>
          <p:spPr>
            <a:xfrm>
              <a:off x="2506694" y="1497044"/>
              <a:ext cx="2843213" cy="83181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7" name="Freeform 7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纪律处分程序及实施步骤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9149" y="1107618"/>
            <a:ext cx="3394996" cy="490334"/>
            <a:chOff x="1449149" y="1107618"/>
            <a:chExt cx="3394996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1449149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调查核实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0979" y="1460180"/>
            <a:ext cx="2931336" cy="1654845"/>
            <a:chOff x="1680979" y="1460180"/>
            <a:chExt cx="2931336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680979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对违规行为进行调查核实，收集相关证据。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9149" y="3556745"/>
            <a:ext cx="3394996" cy="490334"/>
            <a:chOff x="1449149" y="3556745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1449149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执行处分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80979" y="3909306"/>
            <a:ext cx="2931336" cy="1654845"/>
            <a:chOff x="1680979" y="3909306"/>
            <a:chExt cx="2931336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680979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按照决定执行纪律处分，如降职、开除等。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463317" y="1107618"/>
            <a:ext cx="3394996" cy="490334"/>
            <a:chOff x="7463317" y="1107618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463317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审议决定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95147" y="1460180"/>
            <a:ext cx="2931336" cy="1654845"/>
            <a:chOff x="7695147" y="146018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7695147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根据调查结果和相关规定，经过审议作出纪律处分决定。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463317" y="3556745"/>
            <a:ext cx="3394996" cy="490334"/>
            <a:chOff x="7463317" y="3556745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463317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通知送达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95147" y="3909306"/>
            <a:ext cx="2931336" cy="1654845"/>
            <a:chOff x="7695147" y="390930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695147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将纪律处分决定通知当事人，并告知其申诉权利。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https://d.book118.com/157110016061006041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2024-09-14T04:18:37.875</cp:lastPrinted>
  <dcterms:created xsi:type="dcterms:W3CDTF">2024-09-13T20:18:37Z</dcterms:created>
  <dcterms:modified xsi:type="dcterms:W3CDTF">2024-09-13T20:18:40Z</dcterms:modified>
</cp:coreProperties>
</file>