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CF3EF-08B4-4F9F-909D-D52F732C0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1389B-78F9-4150-A78A-B5375819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E4EE7-CE56-45E8-8577-C4076BB9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AB0E0-27C6-4497-943A-3CB760A7C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F8D93-F7B2-4F43-98AE-F4348E5B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DBD9A2-E4DB-432C-8965-6FBD536A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564C8-3C7F-4C9A-A907-AAD742C9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26693-D19A-4B44-9BFB-B423C8910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49FA7-6C7E-4829-8154-45BA8DC9B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C061C-B8CB-4D2A-B3D5-1565FA84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73533-1992-4250-9EB1-8B3CE66F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1005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护理经验的价值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实用的护理经验可以帮助人们更好地应对生活中的各种健康挑战，提高生活质量。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本文旨在分享一些实用的护理经验，帮助读者更好地照顾家人或自己。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护理领域的现状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随着社会老龄化加剧和医疗技术的进步，护理工作越来越受到重视。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良好的护理有助于预防疾病、促进健康，提高生活质量。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照顾病患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对于患病或受伤的人来说，专业的护理能够提供必要的照顾和康复支持。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通过提供必要的护理，家庭成员能够更好地照顾彼此，增进家庭和谐。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定期翻身，保持皮肤清洁干燥，使用气垫床等减压工具。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采用非药物和药物方法缓解疼痛，如按摩、放松技巧和适当的止痛药。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根据患者的营养需求制定饮食计划，确保摄入足够的营养素。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关注患者的情绪状态，提供心理支持和安慰，帮助患者树立积极心态。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03" r="2580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01" b="1620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87" r="125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护理技巧与经验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与患者及其家属进行有效沟通，了解他们的需求和担忧，提供必要的信息和解释。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合理安排工作时间，确保患者得到及时、连续的护理服务。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与其他医护人员密切合作，共同为患者提供全面、连贯的护理服务。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熟练掌握各种紧急情况的处理流程，如心肺复苏、急救药物使用等。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长期卧床患者护理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针对长期卧床患者，制定个性化的护理计划，预防压疮等并发症的发生。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老年痴呆患者护理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采用认知刺激、生活技能训练等方法，提高老年痴呆患者的日常生活能力。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癌症患者护理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关注癌症患者的疼痛管理、心理支持和营养需求，提高他们的生活质量。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https://d.book118.com/157110054013006051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2024-09-23T22:11:32.438</cp:lastPrinted>
  <dcterms:created xsi:type="dcterms:W3CDTF">2024-09-23T14:11:32Z</dcterms:created>
  <dcterms:modified xsi:type="dcterms:W3CDTF">2024-09-23T14:11:34Z</dcterms:modified>
</cp:coreProperties>
</file>