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6C84A-9497-4E14-B530-54599AEA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E5CF-C63F-4502-BE14-EDE031BF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3AFDF-398D-4353-A009-C4591FC7A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F27E1-BF81-4E49-B903-4D578D50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97BE8-8015-40CD-91C9-172486C7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E73BC-4247-4BAC-BBB0-F2166D4C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7600A-3165-45A8-ADCF-AF8A43B4F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B9952-18E5-44C8-B9DE-BD0D8F401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F3F8B-8355-4E17-A73A-249EE4C5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66E03-9BC8-45B2-884F-8AF59301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9B7D5-198B-4CDF-A193-45372410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11115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节能环保蒸馏技术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蒸馏技术简介
 节能环保原理
 蒸馏设备类型
 操作条件与优化
 能效分析与评估
 废热回收与利用
 实践案例分析
 前景与挑战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蒸馏技术简介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节能环保蒸馏技术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蒸馏技术概述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1.蒸馏技术是一种通过加热和冷凝的方式，将混合物中的组分分离出来的热分离技术。</a:t>
            </a:r>
          </a:p>
          <a:p>
            <a:r>
              <a:t>2.蒸馏技术广泛应用于化工、石油、医药、食品等领域，用于提取、纯化、浓缩不同的物质。</a:t>
            </a:r>
          </a:p>
          <a:p>
            <a:r>
              <a:t>3.随着环保意识的提高，节能环保蒸馏技术成为趋势，通过优化工艺和设备，降低能耗和减少废弃物排放。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蒸馏技术的分类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1.根据操作压力和温度的不同，蒸馏技术可分为常压蒸馏、减压蒸馏、精馏、特殊精馏等多种类型。</a:t>
            </a:r>
          </a:p>
          <a:p>
            <a:r>
              <a:t>2.每种蒸馏技术有不同的应用场景和优缺点，需要根据具体需求进行选择和优化。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蒸馏技术的原理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1.蒸馏技术利用混合物中各组分挥发度的差异，通过加热和冷凝的方式，使目标组分在气相和液相之间达到平衡，从而实现分离。</a:t>
            </a:r>
          </a:p>
          <a:p>
            <a:r>
              <a:t>2.蒸馏过程中需要控制温度、压力、流量等参数，保证分离效果和操作稳定性。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蒸馏技术的应用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1.蒸馏技术在石油化工领域应用广泛，用于分离和纯化各种烃类、醇类、酸类等化合物。</a:t>
            </a:r>
          </a:p>
          <a:p>
            <a:r>
              <a:t>2.在医药领域，蒸馏技术用于提取天然药物有效成分、制备药品等。</a:t>
            </a:r>
          </a:p>
          <a:p>
            <a:r>
              <a:t>3.食品工业中，蒸馏技术用于浓缩果汁、提取香精等。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蒸馏技术简介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节能环保蒸馏技术的发展趋势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1.随着环保意识的提高和能源资源的紧张，节能环保蒸馏技术成为研究热点。</a:t>
            </a:r>
          </a:p>
          <a:p>
            <a:r>
              <a:t>2.通过优化工艺和设备，提高蒸馏效率，降低能耗和减少废弃物排放，是未来蒸馏技术的发展方向。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节能环保蒸馏技术的应用案例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1.介绍一些成功的节能环保蒸馏技术应用案例，包括在石油化工、医药、食品等领域的应用。</a:t>
            </a:r>
          </a:p>
          <a:p>
            <a:r>
              <a:t>2.分析这些案例的成功之处，为未来的蒸馏技术应用提供参考和借鉴。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节能环保蒸馏技术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1.采用高效的蒸馏设备，减少能源消耗。</a:t>
            </a:r>
          </a:p>
          <a:p>
            <a:r>
              <a:t>2.优化操作参数，提高蒸馏效率。</a:t>
            </a:r>
          </a:p>
          <a:p>
            <a:r>
              <a:t>3.加强设备维护，保持设备良好状态。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废弃物减量化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1.减少蒸馏过程中的废弃物产生。</a:t>
            </a:r>
          </a:p>
          <a:p>
            <a:r>
              <a:t>2.对废弃物进行资源化利用，实现循环利用。</a:t>
            </a:r>
          </a:p>
          <a:p>
            <a:r>
              <a:t>3.合理处理无法利用的废弃物，避免对环境造成污染。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1.采用闭路循环系统，减少水资源的消耗。</a:t>
            </a:r>
          </a:p>
          <a:p>
            <a:r>
              <a:t>2.对蒸馏废水进行处理，回用于生产过程。</a:t>
            </a:r>
          </a:p>
          <a:p>
            <a:r>
              <a:t>3.加强水资源管理，防止水资源浪费。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热能回收利用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1.利用蒸馏过程中产生的余热，提高能源利用率。</a:t>
            </a:r>
          </a:p>
          <a:p>
            <a:r>
              <a:t>2.采用热交换器等设备，对热能进行回收利用。</a:t>
            </a:r>
          </a:p>
          <a:p>
            <a:r>
              <a:t>3.优化热能回收系统，提高回收效率。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水资源节约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绿色材料应用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1.选择环保、可再生、可降解的材料用于蒸馏设备制造。</a:t>
            </a:r>
          </a:p>
          <a:p>
            <a:r>
              <a:t>2.推广使用低碳、零排放的绿色材料。</a:t>
            </a:r>
          </a:p>
          <a:p>
            <a:r>
              <a:t>3.加强绿色材料研发，提高材料性能，降低成本。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自动化与智能化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1.提高蒸馏设备的自动化程度，减少人工操作。</a:t>
            </a:r>
          </a:p>
          <a:p>
            <a:r>
              <a:t>2.运用人工智能技术，实现智能化监控和管理。</a:t>
            </a:r>
          </a:p>
          <a:p>
            <a:r>
              <a:t>3.通过自动化与智能化手段，提高节能环保水平，降低生产成本。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蒸馏设备类型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节能环保蒸馏技术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蒸馏设备类型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蒸馏设备类型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1.类型概述：蒸馏设备主要分为传统蒸馏设备、节能蒸馏设备、连续蒸馏设备、真空蒸馏设备、精馏设备和特殊蒸馏设备等。</a:t>
            </a:r>
          </a:p>
          <a:p>
            <a:r>
              <a:t>2.设备选择：根据不同的生产工艺和需求，选择适合的蒸馏设备类型，可提高生产效率，降低能耗，提升产品质量。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传统蒸馏设备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1.工作原理：利用加热源加热釜内的物料，使其蒸发后冷凝得到蒸馏产物。</a:t>
            </a:r>
          </a:p>
          <a:p>
            <a:r>
              <a:t>2.设备特点：结构简单，操作方便，适用于小规模生产，但能耗较高。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蒸馏设备类型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节能蒸馏设备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1.节能原理：采用高效的换热器和保温材料，减少能量损失，提高能源利用率。</a:t>
            </a:r>
          </a:p>
          <a:p>
            <a:r>
              <a:t>2.设备特点：相比传统蒸馏设备，节能效果显著，可降低生产成本，提高经济效益。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连续蒸馏设备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1.工作原理：实现物料的连续进料、连续出料，提高生产效率。</a:t>
            </a:r>
          </a:p>
          <a:p>
            <a:r>
              <a:t>2.设备特点：适用于大规模生产，可自动化控制，降低人工成本，提高产品质量。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蒸馏设备类型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真空蒸馏设备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1.工作原理：在真空条件下进行蒸馏，降低物料沸点，提高蒸馏效率。</a:t>
            </a:r>
          </a:p>
          <a:p>
            <a:r>
              <a:t>2.设备特点：适用于高沸点、高温、易分解物料的蒸馏，可提高产品质量和生产效率。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特殊蒸馏设备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1.类型介绍：包括膜蒸馏设备、超临界蒸馏设备等特殊类型的蒸馏设备。</a:t>
            </a:r>
          </a:p>
          <a:p>
            <a:r>
              <a:t>2.设备特点：具有特殊的分离机制和优点，适用于特定领域和特殊需求的生产过程。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操作条件与优化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节能环保蒸馏技术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操作条件与优化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操作条件优化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1.操作温度：适当的操作温度可以提高蒸馏效率，降低能耗。同时，避免过高温度导致设备损坏和产品质量下降。</a:t>
            </a:r>
          </a:p>
          <a:p>
            <a:r>
              <a:t>2.操作压力：合适的操作压力可以影响蒸馏过程中的气相和液相平衡，从而提高分离效果。</a:t>
            </a:r>
          </a:p>
          <a:p>
            <a:r>
              <a:t>3.液体流速：合理的液体流速可以保证蒸馏过程的稳定性，提高分离效率。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设备优化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1.设备结构：优化设备内部结构，提高传热效率和分离效果。</a:t>
            </a:r>
          </a:p>
          <a:p>
            <a:r>
              <a:t>2.材料选择：选择耐腐蚀、高效传热的材料，提高设备寿命和蒸馏效率。</a:t>
            </a:r>
          </a:p>
          <a:p>
            <a:r>
              <a:t>3.节能设计：采用节能设计，降低设备能耗，提高能源利用效率。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操作条件与优化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控制系统优化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1.控制系统精度：提高控制系统的精度，保证蒸馏过程的稳定性和可控性。</a:t>
            </a:r>
          </a:p>
          <a:p>
            <a:r>
              <a:t>2.自动化程度：提高自动化程度，减少人工干预，提高生产效率。</a:t>
            </a:r>
          </a:p>
          <a:p>
            <a:r>
              <a:t>3.数据分析：利用数据分析技术对蒸馏过程进行实时监控和优化，提高产品质量和生产效率。</a:t>
            </a:r>
          </a:p>
          <a:p>
            <a:r>
              <a:t>以上内容仅供参考，具体施工方案需要根据实际情况进行调整和优化。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https://d.book118.com/157111115014006034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蒸馏技术简介</vt:lpstr>
      <vt:lpstr> 蒸馏技术简介</vt:lpstr>
      <vt:lpstr> 蒸馏技术简介</vt:lpstr>
      <vt:lpstr> 蒸馏技术简介</vt:lpstr>
      <vt:lpstr> 节能环保原理</vt:lpstr>
      <vt:lpstr> 节能环保原理</vt:lpstr>
      <vt:lpstr> 节能环保原理</vt:lpstr>
      <vt:lpstr> 节能环保原理</vt:lpstr>
      <vt:lpstr> 蒸馏设备类型</vt:lpstr>
      <vt:lpstr> 蒸馏设备类型</vt:lpstr>
      <vt:lpstr> 蒸馏设备类型</vt:lpstr>
      <vt:lpstr> 蒸馏设备类型</vt:lpstr>
      <vt:lpstr> 操作条件与优化</vt:lpstr>
      <vt:lpstr> 操作条件与优化</vt:lpstr>
      <vt:lpstr> 操作条件与优化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2024-09-07T19:40:56.660</cp:lastPrinted>
  <dcterms:created xsi:type="dcterms:W3CDTF">2024-09-07T11:40:56Z</dcterms:created>
  <dcterms:modified xsi:type="dcterms:W3CDTF">2024-09-07T11:40:58Z</dcterms:modified>
</cp:coreProperties>
</file>