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96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4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383BA-DCEA-4D1D-BDCB-61D7DF4F9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F87DF-3AB0-4F19-9645-2352A06CB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258DB-16DC-46BE-B6A8-686C36D58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4EE54-0823-4A72-8B54-63ED9188A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E253B-953C-44BA-A846-C2891C9F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FC30A-B06F-4C2D-81A4-80408C89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690804-E453-4441-A928-19E804E2F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67539-DC72-4369-AD66-FE426DD2D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B225B-91B4-4E9C-9AAB-7042C82C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1B676-B71F-4319-BE82-65865AAA1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0CC42-1604-4BE3-91DE-AF2378576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955" r:id="rId2"/>
    <p:sldLayoutId id="2147495956" r:id="rId3"/>
    <p:sldLayoutId id="2147495957" r:id="rId4"/>
    <p:sldLayoutId id="2147495958" r:id="rId5"/>
    <p:sldLayoutId id="2147495959" r:id="rId6"/>
    <p:sldLayoutId id="2147495960" r:id="rId7"/>
    <p:sldLayoutId id="2147495961" r:id="rId8"/>
    <p:sldLayoutId id="2147495962" r:id="rId9"/>
    <p:sldLayoutId id="2147495963" r:id="rId10"/>
    <p:sldLayoutId id="214749596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13026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中班诗歌我们的祖国真大教案反思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教学反思与展望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课程亮点与不足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课程背景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课程实施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课程效果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https://d.book118.com/157113026100006031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中班诗歌我们的祖国真大教案反思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2024-09-03T17:31:08.655</cp:lastPrinted>
  <dcterms:created xsi:type="dcterms:W3CDTF">2024-09-03T09:31:08Z</dcterms:created>
  <dcterms:modified xsi:type="dcterms:W3CDTF">2024-09-03T09:31:11Z</dcterms:modified>
</cp:coreProperties>
</file>