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F2E90E-C929-4DFC-892A-448B278A7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E90396-5510-43C4-8875-6B432FBC4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CB6B0D-5597-4CFB-A2A0-7DD89F8721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8C296C-59C4-49B8-93DB-250A72080D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DFE325-80B5-4151-B11E-29662C4739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1F22C0-B0E6-4CBB-83D2-96B272424A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C30722-C78A-4471-9032-13619DC100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CD24F6-416B-4652-9039-45C39D61AD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20772D-DCCF-4C51-910C-4794082522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2B5865-3A2E-497A-A6F9-FF391E3FC2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63EE55-5C4C-47B6-9715-7E9519DD3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11303302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800" cy="20764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儿童脉搏血氧饱和度监测临床应用专家共识解读</a:t>
            </a:r>
          </a:p>
        </p:txBody>
      </p:sp>
      <p:sp>
        <p:nvSpPr>
          <p:cNvPr id="3" name="TextBox 3"/>
          <p:cNvSpPr txBox="1"/>
          <p:nvPr/>
        </p:nvSpPr>
        <p:spPr>
          <a:xfrm>
            <a:off x="590273" y="4923826"/>
            <a:ext cx="2352675" cy="3619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2023-12-14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共识背景与目的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监测原理与方法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数据解读与异常处理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临床应用场景与指导建议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并发症预防与处理策略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质量管理与持续改进计划</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共识背景与目的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通过监测儿童脉搏血氧饱和度，可评估其呼吸功能状态，及时发现异常。</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评估呼吸功能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预防并发症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指导治疗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血氧饱和度异常可能导致一系列并发症，监测有助于预防并及时处理。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血氧饱和度监测数据可为临床治疗提供依据，指导医生制定合适的治疗方案。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儿童脉搏血氧饱和度监测意义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目前，国内外已有大量关于儿童脉搏血氧饱和度监测的研究，证实了其在临床应用中的价值。</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国内外研究现状</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随着技术的进步，未来血氧饱和度监测设备将更加智能化、便捷化，提高监测效率和准确性。</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发展趋势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本共识旨在规范儿童脉搏血氧饱和度监测的临床应用，提高监测水平，保障儿童健康。</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通过本共识的制定与推广，有助于提升临床医生对儿童脉搏血氧饱和度监测的认识和应用水平，推动相关技术的发展和创新。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共识制定目的和意义</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制定意义</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制定目的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监测原理与方法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无创监测技术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通过皮肤测量血液中的氧合血红蛋白和脱氧血红蛋白对红外光和红光的吸收差异，从而计算出血氧饱和度。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脉冲波形分析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血氧仪通过发射两种特定波长的光线，经过皮肤和组织吸收后，检测器接收到的光信号强弱与血红蛋白的氧合状态相关。</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719" r="16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脉搏血氧饱和度监测原理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pic>
        <p:nvPicPr>
          <p:cNvPr id="8" name="Picture 8"/>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监测设备与方法选择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透射式与反射式血氧仪</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透射式血氧仪适用于新生儿和婴幼儿，反射式血氧仪适用于各年龄段儿童。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传感器选择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选用合适尺寸和类型的传感器，确保测量准确性和舒适度。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多部位测量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对于新生儿和婴幼儿，推荐在足部、手掌或手腕部位进行测量；对于年长儿，可在指尖、耳垂或前额部位测量。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操作流程及注意事项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检查血氧仪性能、电池电量及传感器完好性，确保设备处于正常工作状态。</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测量部位应保持清洁干燥，避免涂抹护手霜等物品。</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将传感器稳妥固定在测量部位，避免过紧或过松。</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持续观察血氧饱和度变化，及时记录异常值和处理措施。</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操作前准备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部位清洁</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固定传感器</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观察与记录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数据解读与异常处理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正常范围为90%-97%，受新生儿生理特点、环境温度、哭闹等因素影响。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新生儿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正常范围为95%-100%，随年龄增长逐渐稳定，但仍受活动、情绪等因素影响。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儿童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正常参考范围及影响因素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探头脱落或位置不当</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导致测量数据异常，需重新固定探头，确保测量准确。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运动或哭闹干扰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造成数据波动，应在儿童安静或睡眠时测量。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低氧血症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当SpO2低于90%时，可能出现低氧血症，需及时处理，包括吸氧、检查呼吸循环系统等。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异常数据识别与处理策略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https://d.book118.com/157113033022006025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2024-08-29T13:10:10.655</cp:lastPrinted>
  <dcterms:created xsi:type="dcterms:W3CDTF">2024-08-29T05:10:10Z</dcterms:created>
  <dcterms:modified xsi:type="dcterms:W3CDTF">2024-08-29T05:10:12Z</dcterms:modified>
</cp:coreProperties>
</file>