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D6999-D583-4A47-9989-764A2B8E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0DAB6-F670-48DD-8916-9961F55AF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0F7F9-BEDF-41F4-B51F-E3D43685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23E77-ED3F-4A21-A558-5F275293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D1553-4BF9-4C48-9376-034F3266F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ED39D-C13D-4532-9191-21AC2F2BB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3E544-F01A-4A4C-BC45-19AF5C7D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4BDF6-D3E2-4D10-9011-DC3DA67BA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8E91F-DB4B-47B5-B7D7-1CC5FAF2C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74636-5064-4F26-B6B1-B71A24C1F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46F52-E435-40E2-8E00-BAFD6D96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1403615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品牌方案及可行性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品牌现状及目标分析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品牌现状及目标分析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评估消费者对品牌的忠诚度，了解品牌的市场地位及竞争优势。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评估品牌在目标市场中的知名度，了解消费者对品牌的认知程度。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分析品牌在消费者心目中的形象，包括品质、服务、创新等方面。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现有品牌状况评估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对目标市场进行细分，明确品牌的目标受众群体。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深入了解目标受众的需求、偏好和消费习惯，为品牌策略制定提供依据。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关注行业发展趋势和消费者需求变化，为品牌未来发展提供参考。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目标市场定位与需求洞察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识别品牌的主要竞争对手，了解他们的市场地位、产品特点、营销策略等。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竞争优劣势分析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分析竞争对手的优势和劣势，为品牌策略制定提供参考。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竞争策略应对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针对竞争对手的策略，制定相应的应对措施，提升品牌竞争力。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设定提升品牌知名度的目标，制定相应的传播策略和推广计划。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设定塑造品牌形象的目标，通过品质提升、服务优化、创新推广等手段实现。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设定提高品牌忠诚度的目标，通过客户关系管理、会员计划等手段实现。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品牌发展目标设定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强调品牌情感和体验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将品牌核心价值与消费者情感和体验相结合，打造具有情感共鸣的品牌形象。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突出品牌专业性和权威性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通过彰显品牌在专业领域的知识和经验，提升消费者对品牌的信任和认可。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确定品牌独特性和差异性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通过市场调研和品牌定位分析，提炼出品牌与众不同的核心价值和特点，形成独特的品牌识别。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27" r="1412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选择合适的传播渠道和媒介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根据目标受众的特点和传播目标的要求，选择适合的传播渠道和媒介进行品牌推广。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制定创意和传播内容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结合品牌核心价值和目标受众的需求，制定具有吸引力和感染力的创意和传播内容。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确定目标受众和传播目标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明确品牌传播的目标受众群体，以及期望实现的传播效果和目标。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传播策略规划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梳理现有产品线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对现有产品线进行全面梳理，了解各产品的市场表现、竞争状况及消费者需求。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调整产品组合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根据市场需求和竞争状况，对现有产品组合进行调整，优化产品结构和布局。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开发新产品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针对市场空白和消费者需求，开发具有创新性和竞争力的新产品，丰富产品线。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产品线布局优化建议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了解同类产品的市场价格水平和竞争状况，为价格策略制定提供依据。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分析市场价格竞争状况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根据产品特点、目标受众和市场需求，制定差异化的价格策略，提升产品竞争力。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制定差异化价格策略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针对不同市场和消费群体，灵活调整价格结构，实现市场份额和利润的最大化。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调整价格结构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LOGO设计应简洁而不失内涵，易于识别和记忆，能够准确传达品牌的核心价值。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LOGO应具有独特性，避免与其他品牌混淆，突出品牌的个性和差异性。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LOGO应具有良好的可适应性，能够在不同媒介和尺寸上清晰呈现，保持视觉效果的统一性。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可适应性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LOGO设计理念及呈现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994" b="8994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VI系统构建与应用展示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基础要素设计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包括标准字、标准色、辅助图形等，构成品牌视觉识别的基础。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应用要素设计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将基础要素应用于办公用品、宣传物料、交通工具等各类品牌载体，形成统一的视觉效果。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VI手册制定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制定详细的VI手册，规范品牌视觉识别的使用和管理，确保品牌形象的一致性和稳定性。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包装设计风格应与品牌定位相符，体现品牌的价值和品质。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与品牌定位相符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包装设计应突出产品的特点和优势，吸引消费者的注意力。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包装设计应注重美观性和实用性，提升产品的附加值和竞争力。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美观实用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包装设计风格确定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https://d.book118.com/157114036153006042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2024-09-16T08:54:08.565</cp:lastPrinted>
  <dcterms:created xsi:type="dcterms:W3CDTF">2024-09-16T00:54:08Z</dcterms:created>
  <dcterms:modified xsi:type="dcterms:W3CDTF">2024-09-16T00:54:10Z</dcterms:modified>
</cp:coreProperties>
</file>