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B7EC5-9F63-4C99-A688-E811269E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6D940-2995-4904-9BA5-6A0CE0E3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A843F-5EAE-484C-8B30-21191C605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4C09D-7393-4566-98FA-A92C5397A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D38BD-AB9A-4AA0-AF39-468A31AE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E8131-9BA9-4904-82DE-F82225C1C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49C49-D1A8-446D-B6E6-0EE87CAD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EF964-2B5D-410F-B7CC-443BCA65E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9DD16-90EF-4250-9A99-FE78F79C4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499E3-4C70-462C-AEF7-1A6123D6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93A59-08A5-4F81-B7E5-33F77A61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5051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管理者反省手册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管理者角色认知与自我定位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团队管理与协作能力反省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领导力与决策能力反省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时间管理与工作效率反省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情绪管理与压力应对反省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人际关系与沟通技巧反省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持续学习与个人成长反省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本手册旨在帮助管理者通过自我反省，发现自身在管理过程中的不足，进而提升管理能力。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随着企业竞争日益激烈，组织变革成为常态。本手册有助于管理者适应变革，更好地应对挑战。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适应组织变革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管理者的自我反省不仅可以提升自身能力，还能为团队树立榜样，促进团队的持续发展和进步。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适用于不同行业和领域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本手册所提炼的管理原则和反省方法具有普适性，适用于不同行业和领域的管理者。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适用于不同阶段的管理者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无论是初入职场的新晋管理者，还是有多年管理经验的高级管理者，均可通过本手册进行自我反省和提升。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适用于各级管理者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本手册适用于企业各级管理者，包括基层、中层和高层管理者。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管理者角色认知与自我定位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60" r="137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13" r="23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管理者的角色与职责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制定并执行公司战略，带领团队实现组织目标。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在复杂环境中做出明智决策，为公司发展指明方向。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协调内外部资源，确保团队高效运作。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对团队成员的工作进行监督和评估，确保工作质量。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明确自己的职业目标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设定清晰的职业目标，并制定实现目标的计划。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找准自己在组织中的位置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了解自己在组织中的角色和职责，以及与他人的协作关系。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认清自己的优势和不足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了解自己在知识、技能和经验方面的长处和短处。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保持积极的心态，勇于面对挑战和困难。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尊重他人的观点和意见，善于倾听和沟通。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具备创新意识和能力，不断寻求改进和突破。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对工作有强烈的责任感，勇于承担责任和压力。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管理者的心态与素质要求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团队管理与协作能力反省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是否清晰定义了团队的目标和使命，以及每个成员的角色和职责？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人员选拔与配置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是否根据团队需求和项目要求，选拔了合适的人员，并进行了合理的资源配置？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是否考虑了团队成员的多样性，包括技能、经验、背景和观点等，以促进创新和协作？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是否在团队中建立了信任和尊重的氛围，鼓励成员积极表达意见和分享想法？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是否能够通过清晰、准确、及时的沟通，确保团队成员对任务、目标和期望有共同的理解？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是否能够促进团队成员之间的协作，鼓励跨部门、跨层级的合作，以实现共同的目标？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团队激励与培养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目标激励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是否设定了具有挑战性的目标，以激励团队成员积极投入并实现自我超越？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认可与奖励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是否能够及时给予团队成员认可和奖励，以鼓励他们的优秀表现和贡献？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是否提供了足够的培训和发展机会，帮助团队成员提升技能和能力，实现个人成长？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领导力与决策能力反省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04" b="190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评估自己是否清晰、准确地传达了想法和期望，是否倾听了团队成员的意见和反馈。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自我评估是否过于专制或放任，是否根据团队和情境灵活调整领导风格，如民主式、教练式等。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反思自己是否能够通过言行影响和激励团队，是否建立了信任和尊重。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领导风格与领导力展现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检查自己是否遵循了合理的决策流程，包括收集信息、分析选项、评估风险和做出决策。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方法与工具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反思自己是否利用了有效的决策方法和工具，如SWOT分析、决策树等。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评估自己是否在决策过程中充分征求了团队成员的意见，是否鼓励了团队参与和讨论。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适应变革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自我检查是否能够快速适应和应对变革，如新技术、市场变化等。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挑战应对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反思自己在面对挑战时是否能够保持冷静和乐观，是否能够积极寻找解决方案。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评估自己是否具备持续学习和成长的能力，是否能够从失败和挫折中汲取教训。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应对变革与挑战的能力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https://d.book118.com/157115051022006032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2024-09-04T18:30:43.893</cp:lastPrinted>
  <dcterms:created xsi:type="dcterms:W3CDTF">2024-09-04T10:30:43Z</dcterms:created>
  <dcterms:modified xsi:type="dcterms:W3CDTF">2024-09-04T10:30:46Z</dcterms:modified>
</cp:coreProperties>
</file>