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0D593-A3A5-4B94-8A32-1CCBCBF24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E8987-8D9A-4AEA-8C20-7433D8629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A93BFD-F12D-4F12-B8D5-A8C06D210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F989B-0A7A-4E2D-8E68-94685AC90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B87B9D-FB59-43A6-9080-5D2898063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8B4E9E-759A-4F06-BA7E-3C77EFEAD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60D6DE-B008-433E-8783-43CEA23D6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8BA73-A4FA-43E7-916A-364715766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810C8-5A12-4583-8FC1-8F6DCD8CE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45297-32CD-46C9-89F1-0B3E03AA9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B3A17-E3CB-4D86-B90D-D0391E16B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1610616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睡眠障碍与疾病的防治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睡眠障碍与疾病关系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睡眠障碍评估方法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睡眠障碍非药物治疗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睡眠障碍药物治疗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睡眠障碍预防策略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75" r="309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睡眠障碍是指睡眠量不正常以及睡眠中出现异常行为的表现，也是睡眠和觉醒正常节律性交替紊乱的表现。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根据睡眠障碍的发生机制和临床表现，可将其分为失眠症、嗜睡症、睡眠-觉醒节律障碍、睡行症、夜惊症及梦魇等几大类。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572" b="185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睡眠障碍的发病原因复杂多样，包括生理、心理、环境、社会因素以及器质性疾病等。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睡眠障碍的发病机制涉及多个系统，如神经系统、内分泌系统、免疫系统等，各系统之间相互影响，共同导致睡眠障碍的发生。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8250" b="8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睡眠障碍的临床表现多种多样，包括入睡困难、睡眠维持障碍、早醒、睡眠质量下降等，同时可伴有焦虑、抑郁等情绪障碍。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睡眠障碍的诊断需结合患者的病史、临床表现以及相关检查结果进行综合分析。常用的检查方法包括多导睡眠图监测、量表评估等。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睡眠障碍与疾病关系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睡眠障碍可导致血压升高，增加高血压的患病风险。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75" r="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长期睡眠不足可引发冠状动脉硬化，增加冠心病发病率。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睡眠中易出现心律失常，严重时可危及生命。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心血管疾病风险增加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胰岛素抵抗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睡眠障碍可降低胰岛素敏感性，导致胰岛素抵抗，进而引发糖尿病。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血糖波动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睡眠不足会影响血糖调节，使血糖水平波动增大，不利于糖尿病控制。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糖尿病风险增加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睡眠障碍是抑郁症的常见症状之一，长期睡眠不足可加重抑郁症状。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542" r="954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失眠、多梦等睡眠问题易引发焦虑情绪，形成恶性循环。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睡眠障碍可降低精神分裂症患者的认知功能，加重病情。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精神分裂症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精神心理疾病风险增加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332" b="73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其他相关疾病风险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肥胖症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睡眠不足会影响身体代谢，容易导致体重增加和肥胖。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免疫功能下降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睡眠不足会削弱免疫系统功能，增加感染和癌症等疾病的风险。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神经系统疾病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长期睡眠不足可损伤大脑神经元，增加老年痴呆、帕金森病等神经系统疾病的患病风险。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睡眠障碍评估方法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记录睡眠时间、觉醒次数、睡眠质量等信息，有助于发现睡眠问题。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睡眠日记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通过患者对睡眠问题的自我感受进行评分，了解睡眠问题的严重程度。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症状自评量表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针对睡眠质量的各个方面设计问卷，收集患者的睡眠信息。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睡眠质量问卷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主观评估法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通过监测呼吸气流、血氧饱和度等指标，评估睡眠呼吸障碍的严重程度。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多导睡眠图（PSG）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在睡眠实验室进行，通过记录脑电、心电、肌电等多种生理信号，全面评估睡眠结构和质量。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体动记录仪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便携式设备，可连续记录患者的体动情况，用于评估睡眠稳定性和周期性腿动等问题。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客观评估法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https://d.book118.com/157116106162006042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2024-09-16T11:03:57.308</cp:lastPrinted>
  <dcterms:created xsi:type="dcterms:W3CDTF">2024-09-16T03:03:57Z</dcterms:created>
  <dcterms:modified xsi:type="dcterms:W3CDTF">2024-09-16T03:03:59Z</dcterms:modified>
</cp:coreProperties>
</file>