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17FD44-8D4C-4FD1-8F89-1B4382604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1EE7E1-85A6-4B1B-AFC9-177A6C2989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BDEAE1-E751-45E3-B801-2C40E044E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0F4618-3F62-47D8-ABE5-63366EF89D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8EA017-1BA8-4C2F-B381-57ED38CD82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645505-D579-4D7E-9FBB-BF43C4F4A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C0A959-D322-4FB1-BAF4-93CBD83DF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BD5DBE-3F5B-4575-8A61-B5522E4EA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72BFCC-4328-4FA6-9381-62CBCAF0F1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693022-A570-4ADE-82C6-48BD654E9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A9DC35-9088-4035-BCFE-130EAEFF1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7116136020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112. 游戏媒体行业分析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游戏媒体行业概述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游戏媒体类型与特点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游戏媒体行业产业链分析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游戏媒体行业市场竞争格局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游戏媒体行业发展趋势与前景预测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游戏媒体行业挑战与对策建议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游戏媒体行业概述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41" r="238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056" r="2905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指以游戏为主要内容，通过各种媒介形式进行传播和运营的行业。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游戏媒体行业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随着互联网和移动设备的普及，游戏行业迅速崛起，游戏媒体作为游戏产业链的重要环节，也得到了快速发展。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市场规模与增长趋势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游戏媒体行业市场规模庞大，包括游戏新闻、游戏评测、游戏攻略、游戏视频等多个细分领域。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随着游戏市场的不断扩大和用户对游戏内容需求的增加，游戏媒体行业市场规模将持续增长。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产业链结构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游戏媒体行业产业链包括内容生产、内容传播、用户反馈等多个环节，其中内容生产是核心环节。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游戏媒体行业竞争激烈，包括大型综合游戏媒体、专业游戏媒体、自媒体等多个参与者。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未来游戏媒体行业将呈现多元化、专业化、社交化等发展趋势，同时AR、VR等新技术的应用也将为行业带来新的发展机遇。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行业结构分析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游戏媒体类型与特点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417" r="154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游戏新闻网站通常设有评论区和读者互动功能，方便玩家交流和分享游戏心得。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游戏新闻网站能够及时发布游戏行业的最新动态、新游戏发布、游戏更新等重要信息。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这类网站通常由专业的游戏记者和编辑团队运营，提供高质量的游戏新闻、评测、攻略等内容。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游戏新闻网站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游戏论坛和社区是玩家交流和分享游戏经验的重要平台，汇聚了大量热爱游戏的玩家。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玩家聚集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这类平台的内容涵盖游戏攻略、玩家心得、游戏文化等方面，为玩家提供了全面的游戏信息。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内容丰富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游戏论坛和社区鼓励玩家之间的互动和交流，设有多种交流方式和工具，如发帖、回帖、私信等。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互动性强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游戏论坛与社区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实时直播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游戏直播平台提供实时的游戏直播内容，让观众能够实时观看游戏过程和解说。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互动参与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观众可以通过弹幕、礼物等方式与主播进行互动，增加了观看的趣味性和参与感。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多元化内容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除了游戏直播，这类平台还提供娱乐、生活等多种类型的直播内容，满足观众多样化的需求。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游戏直播平台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游戏视频制作注重创意和表现力，通过精彩的剪辑和特效展现游戏的魅力和乐趣。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2729" r="22729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传播广泛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游戏视频的内容丰富多样，包括游戏实况、解说视频、游戏MV等，满足不同观众的需求。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优秀的游戏视频能够通过社交媒体、视频平台等途径广泛传播，吸引更多潜在玩家的关注。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游戏视频制作与传播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游戏媒体行业产业链分析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43" b="274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负责游戏的研发和设计，包括游戏引擎开发、游戏关卡设计、角色设定、故事情节创作等。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负责游戏的推广和发行，与游戏开发商合作将游戏推向市场，包括营销策略制定、渠道拓展、游戏宣传等。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游戏开发商与发行商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游戏发行商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游戏开发商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游戏媒体平台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提供游戏资讯、游戏评测、游戏攻略等内容的平台，如游戏门户网站、游戏论坛、游戏社交媒体等。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负责游戏媒体平台的运营和管理，包括内容更新、用户维护、活动策划等，通过与游戏开发商和发行商合作获取收益。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游戏媒体平台运营商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https://d.book118.com/157116136020006034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2024-09-07T20:31:40.727</cp:lastPrinted>
  <dcterms:created xsi:type="dcterms:W3CDTF">2024-09-07T12:31:40Z</dcterms:created>
  <dcterms:modified xsi:type="dcterms:W3CDTF">2024-09-07T12:31:42Z</dcterms:modified>
</cp:coreProperties>
</file>