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80137-FC03-4E01-A465-1D4C0E238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0D96C-4BA1-40F2-8341-6F7A993DA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5C16E-A41E-4203-AA8D-296ED08F9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BC6DF-B072-4FE6-A720-686D9B09D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77F5E5-CAAC-459C-8B8A-BA1247C7A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3BBAD1-256B-4EB2-B326-FDB72648E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68AC0A-110D-4B11-94CB-F3A3D53EB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86087-52D5-47EB-89B7-DA3286B59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580CC-11F1-4426-8782-277E6D5D2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7D5EF-2F6F-4C4F-B057-0F926CAAB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A039C-7805-4EC0-9B2C-D0F8FAEA9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20065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新生儿镇静药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新生儿镇静药简介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新生儿镇静药的副作用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新生儿镇静药的使用方法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新生儿镇静药的替代疗法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新生儿镇静药的未来研究方向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新生儿镇静药简介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镇静药是一种用于缓解焦虑、紧张和兴奋的药物，常用于新生儿治疗中，以帮助宝宝保持安静和放松。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新生儿镇静药通常是指针对新生儿和婴儿期使用的镇静剂，如苯巴比妥、水合氯醛等。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什么是新生儿镇静药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苯巴比妥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水合氯醛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镇静药的种类和作用机制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苯巴比妥是一种常用的新生儿镇静剂，通过抑制中枢神经系统的兴奋性，产生镇静、催眠和抗惊厥作用。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水合氯醛是一种具有镇静、催眠和抗惊厥作用的药物，常用于新生儿治疗中。其作用机制是通过抑制中枢神经递质的释放，降低神经元的兴奋性。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缓解宝宝焦虑和紧张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新生儿在接受治疗时，如采血、接种疫苗等，可能会感到害怕和紧张，使用镇静药可以帮助宝宝保持安静和放松，减轻宝宝的痛苦。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辅助诊断和治疗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在某些情况下，如新生儿脑部疾病、心脏疾病等，医生可能需要使用镇静药来辅助诊断或治疗。通过使用镇静药，可以减少宝宝的哭闹和运动，使医生能够更好地观察宝宝的病情和治疗效果。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注意安全性和副作用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虽然镇静药在新生儿治疗中有重要作用，但使用时也需要注意安全性和副作用。医生应根据宝宝的病情和需要谨慎使用镇静药，并密切观察宝宝在治疗过程中的反应。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镇静药在新生儿治疗中的重要性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新生儿镇静药的副作用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51" r="1505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嗜睡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呼吸抑制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喂养困难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新生儿在服用镇静药后可能会出现过度困倦、难以唤醒的情况，这可能会影响宝宝对外部刺激的感知和反应。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某些镇静药可能会抑制新生儿的呼吸功能，需要密切监测宝宝的呼吸状况，及时处理。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宝宝可能会因为药物的影响而出现食欲减退、拒绝进食的情况，需要耐心引导。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短期副作用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长期副作用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长期或过量使用镇静药可能会对宝宝的生长发育产生不良影响，如身高、体重增长缓慢。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镇静药可能会对宝宝的神经系统发育产生负面影响，如智力、语言和行为等方面的障碍。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长期使用镇静药可能导致宝宝对药物产生依赖性，一旦停药可能会出现戒断症状。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生长发育迟缓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神经系统发育受影响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药物依赖性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严格控制用药剂量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密切监测宝宝反应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选择合适的镇静药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合理搭配其他治疗方式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如何减少副作用的风险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根据宝宝的病情和医生的建议，选择适合新生儿的镇静药，避免使用可能带来较大副作用的药物。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在给宝宝服用镇静药后，应密切观察宝宝的反应，如出现异常症状应及时就医。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遵循医生的建议，按照规定的剂量和频率给宝宝用药，避免超量使用。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在给宝宝使用镇静药的同时，可以结合其他治疗方式，如物理治疗、护理等，以降低药物的使用量和副作用的风险。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新生儿镇静药的使用方法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https://d.book118.com/157120065035006044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2024-09-18T11:48:38.105</cp:lastPrinted>
  <dcterms:created xsi:type="dcterms:W3CDTF">2024-09-18T03:48:38Z</dcterms:created>
  <dcterms:modified xsi:type="dcterms:W3CDTF">2024-09-18T03:48:40Z</dcterms:modified>
</cp:coreProperties>
</file>