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DC5D6-4234-4CE7-9A1B-19F23D4A7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30DEE-DAC5-4167-B085-D00174DEA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348E6-2231-4F8E-849C-0048B3A25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FD09A-19E9-48B4-A477-70256CDA0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CE9491-99DC-418A-9A39-BBFA5A098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7DB16-611C-44AB-8D93-60AA2F5F9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7EADC-EC75-4871-90B1-DF7740DB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BC8D8-A2A7-43A6-A89E-18C17C6C7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77A1A-120C-4AAC-B20D-49DE0BC5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4D95B-6E7C-4224-84EF-13BE0CDCA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DA969-033B-4D1D-8CF8-A334F004C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2103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成本构成与分类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成本预测与决策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成本控制与降低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成本考核与分析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现代成本管理理念与实践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成本管理是企业生产经营过程中各项成本核算、成本分析、成本决策和成本控制等一系列科学管理行为的总称。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通过成本管理，企业可以降低成本、提高经济效益、增强市场竞争力，实现可持续发展。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通过有效的成本管理，企业可以合理控制各项费用支出，降低生产成本和运营成本，提高盈利能力。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成本管理有助于企业优化资源配置，提高资源利用效率，从而实现经济效益最大化。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在激烈的市场竞争中，低成本是企业获得竞争优势的关键因素之一。通过成本管理，企业可以降低产品价格、提高产品质量和服务水平，从而增强市场竞争力。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成本管理应贯穿企业生产经营的全过程，涉及所有部门和员工，实现全员、全过程的成本管理。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成本管理应以经济效益为中心，注重成本效益分析，避免不必要的浪费和支出。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责任制原则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成本管理应明确各级部门和员工的责任和权限，建立相应的考核和奖惩机制，确保成本管理的有效实施。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成本管理应遵循科学的方法和手段，进行准确的成本核算、分析和决策，确保成本管理的有效性和准确性。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成本构成与分类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25" r="121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直接与生产或服务相关的成本，如原材料、直接人工和直接费用等。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与生产或服务间接相关的成本，如管理费用、销售费用和财务费用等。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直接成本与间接成本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变动成本与固定成本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变动成本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随生产或销售量的变化而变化的成本，如原材料、直接人工和变动制造费用等。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固定成本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在一定时期内和一定业务量范围内，不受业务量增减变动影响而能保持不变的成本，如折旧、租金、管理人员工资等。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可控成本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能被某个责任单位或个人的行为所制约的成本，如办公费、差旅费、运输费等。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不可控成本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不能被某个责任单位或个人的行为所制约的成本，如固定资产折旧、无形资产摊销等。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可控成本与不可控成本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531" r="24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实际成本法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实际成本法的定义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实际成本法是一种基于实际发生的成本进行核算的方法，它强调对实际发生的各项费用进行详细的记录和分类。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实际成本法的优点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能够准确反映产品或服务的真实成本，为决策提供准确依据；便于分析和控制成本，及时发现问题并采取措施。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实际成本法的缺点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核算过程繁琐，需要投入大量人力物力；容易受到人为因素干扰，导致成本数据失真。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标准成本法是一种基于预先设定的标准成本进行核算的方法，它通过对实际成本与标准成本的差异进行分析，以达到成本控制的目的。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标准成本法的定义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简化了成本核算过程，提高了核算效率；能够及时反映实际成本与标准成本的差异，便于分析和控制成本。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标准成本法的优点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标准成本的设定需要一定的经验和专业知识，如果设定不合理可能导致成本数据失真；对实际成本与标准成本的差异分析需要投入一定的人力和时间。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标准成本法的缺点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标准成本法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625" r="18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作业成本法是一种基于作业活动的成本核算方法，它通过对作业活动的分析和计量，将资源消耗分配到产品或服务中。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作业成本法的定义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能够准确反映产品或服务的真实成本，尤其是间接费用的分配更加合理；便于分析和控制作业活动，提高作业效率。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作业成本法的优点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作业活动的分析和计量需要投入大量的人力和时间；对作业活动的划分和计量标准需要一定的经验和专业知识。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作业成本法的缺点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作业成本法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成本预测与决策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https://d.book118.com/157121036012006036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2024-09-10T20:16:19.388</cp:lastPrinted>
  <dcterms:created xsi:type="dcterms:W3CDTF">2024-09-10T12:16:19Z</dcterms:created>
  <dcterms:modified xsi:type="dcterms:W3CDTF">2024-09-10T12:16:21Z</dcterms:modified>
</cp:coreProperties>
</file>