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PWLHS+QJLPLN+ArialMT"/>
      <p:regular r:id="rId15"/>
    </p:embeddedFont>
    <p:embeddedFont>
      <p:font typeface="TQPSSN+MS-UIGothic"/>
      <p:regular r:id="rId16"/>
    </p:embeddedFont>
    <p:embeddedFont>
      <p:font typeface="GODSVQ+IJEMHA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BC962-1F79-4981-A664-F2A47F482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53169-ED7A-48C5-B25D-2E4077888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EB9CF-B487-4F9C-B234-BC400226F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9C208-E8F2-4A28-A9B9-8FC7F195F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5CC869-6A91-4D3C-B9A0-0241338EA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E5B486-9142-46A9-A1DA-B53D1450C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B16DC-2596-46A8-97B0-F9A0DEF4D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0B239-E38F-4029-8614-9FE7B6F3A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3BF1B-5054-4E05-8301-A2B83471D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A50F2-806F-4030-9565-C8E039D3C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68BBE-AF2F-46C4-AC4C-50FE8B201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210640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17654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PWLHS+QJLPLN+ArialMT"/>
                <a:cs typeface="WPWLHS+QJLPL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QPSSN+MS-UIGothic"/>
                <a:cs typeface="TQPSSN+MS-UIGothic"/>
              </a:rPr>
              <a:t>畜禽解剖学基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 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809" y="232556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PWLHS+QJLPLN+ArialMT"/>
                <a:cs typeface="WPWLHS+QJLPL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QPSSN+MS-UIGothic"/>
                <a:cs typeface="TQPSSN+MS-UIGothic"/>
              </a:rPr>
              <a:t>畜禽生理学基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 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809" y="2884995"/>
            <a:ext cx="4439861" cy="2463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PWLHS+QJLPLN+ArialMT"/>
                <a:cs typeface="WPWLHS+QJLPL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QPSSN+MS-UIGothic"/>
                <a:cs typeface="TQPSSN+MS-UIGothic"/>
              </a:rPr>
              <a:t>畜禽解剖与生理的关系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PWLHS+QJLPLN+ArialMT"/>
                <a:cs typeface="WPWLHS+QJLPL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QPSSN+MS-UIGothic"/>
                <a:cs typeface="TQPSSN+MS-UIGothic"/>
              </a:rPr>
              <a:t>畜禽各部位解剖与生理特性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PWLHS+QJLPLN+ArialMT"/>
                <a:cs typeface="WPWLHS+QJLPL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QPSSN+MS-UIGothic"/>
                <a:cs typeface="TQPSSN+MS-UIGothic"/>
              </a:rPr>
              <a:t>畜禽常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FFFFFF"/>
                </a:solidFill>
                <a:latin typeface="TQPSSN+MS-UIGothic"/>
                <a:cs typeface="TQPSSN+MS-UIGothic"/>
              </a:rPr>
              <a:t>疾病解剖生理特点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PWLHS+QJLPLN+ArialMT"/>
                <a:cs typeface="WPWLHS+QJLPL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QPSSN+MS-UIGothic"/>
                <a:cs typeface="TQPSSN+MS-UIGothic"/>
              </a:rPr>
              <a:t>畜禽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2400">
                <a:solidFill>
                  <a:srgbClr val="FFFFFF"/>
                </a:solidFill>
                <a:latin typeface="TQPSSN+MS-UIGothic"/>
                <a:cs typeface="TQPSSN+MS-UIGothic"/>
              </a:rPr>
              <a:t>养管理与健康保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TQPSSN+MS-UIGothic"/>
                <a:cs typeface="TQPSSN+MS-UIGothic"/>
              </a:rPr>
              <a:t>畜禽解剖学定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畜禽解剖学定</a:t>
            </a:r>
            <a:r>
              <a:rPr sz="160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GODSVQ+IJEMHA+MicrosoftYaHei-Bold"/>
                <a:cs typeface="GODSVQ+IJEMHA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畜禽解剖学的研究</a:t>
            </a:r>
            <a:r>
              <a:rPr sz="1600">
                <a:solidFill>
                  <a:srgbClr val="E27536"/>
                </a:solidFill>
                <a:latin typeface="SimSun"/>
                <a:cs typeface="SimSun"/>
              </a:rPr>
              <a:t>对</a:t>
            </a: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GODSVQ+IJEMHA+MicrosoftYaHei-Bold"/>
                <a:cs typeface="GODSVQ+IJEMHA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GODSVQ+IJEMHA+MicrosoftYaHei-Bold"/>
                <a:cs typeface="GODSVQ+IJEMHA+MicrosoftYaHei-Bold"/>
              </a:rPr>
              <a:t>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4926330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畜禽解剖学的研究方法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TQPSSN+MS-UIGothic"/>
                <a:cs typeface="TQPSSN+MS-UIGothic"/>
              </a:rPr>
              <a:t>畜禽解剖学的重要性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04648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27536"/>
                </a:solidFill>
                <a:latin typeface="SimSun"/>
                <a:cs typeface="SimSun"/>
              </a:rPr>
              <a:t>为</a:t>
            </a: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畜牧</a:t>
            </a:r>
            <a:r>
              <a:rPr sz="1600">
                <a:solidFill>
                  <a:srgbClr val="E27536"/>
                </a:solidFill>
                <a:latin typeface="SimSun"/>
                <a:cs typeface="SimSun"/>
              </a:rPr>
              <a:t>兽</a:t>
            </a: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医</a:t>
            </a:r>
            <a:r>
              <a:rPr sz="1600">
                <a:solidFill>
                  <a:srgbClr val="E27536"/>
                </a:solidFill>
                <a:latin typeface="SimSun"/>
                <a:cs typeface="SimSun"/>
              </a:rPr>
              <a:t>专业</a:t>
            </a: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提供基</a:t>
            </a:r>
            <a:r>
              <a:rPr sz="1600">
                <a:solidFill>
                  <a:srgbClr val="E27536"/>
                </a:solidFill>
                <a:latin typeface="SimSun"/>
                <a:cs typeface="SimSun"/>
              </a:rPr>
              <a:t>础</a:t>
            </a: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知</a:t>
            </a:r>
            <a:r>
              <a:rPr sz="1600">
                <a:solidFill>
                  <a:srgbClr val="E27536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ODSVQ+IJEMHA+MicrosoftYaHei-Bold"/>
                <a:cs typeface="GODSVQ+IJEMHA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ODSVQ+IJEMHA+MicrosoftYaHei-Bold"/>
                <a:cs typeface="GODSVQ+IJEMHA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ODSVQ+IJEMHA+MicrosoftYaHei-Bold"/>
                <a:cs typeface="GODSVQ+IJEMHA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4207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指</a:t>
            </a:r>
            <a:r>
              <a:rPr sz="1600">
                <a:solidFill>
                  <a:srgbClr val="E27536"/>
                </a:solidFill>
                <a:latin typeface="SimSun"/>
                <a:cs typeface="SimSun"/>
              </a:rPr>
              <a:t>导临</a:t>
            </a: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床</a:t>
            </a:r>
            <a:r>
              <a:rPr sz="1600">
                <a:solidFill>
                  <a:srgbClr val="E27536"/>
                </a:solidFill>
                <a:latin typeface="SimSun"/>
                <a:cs typeface="SimSun"/>
              </a:rPr>
              <a:t>实</a:t>
            </a: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08317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促</a:t>
            </a:r>
            <a:r>
              <a:rPr sz="1600">
                <a:solidFill>
                  <a:srgbClr val="E27536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畜禽生</a:t>
            </a:r>
            <a:r>
              <a:rPr sz="1600">
                <a:solidFill>
                  <a:srgbClr val="E27536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E27536"/>
                </a:solidFill>
                <a:latin typeface="TQPSSN+MS-UIGothic"/>
                <a:cs typeface="TQPSSN+MS-UIGothic"/>
              </a:rPr>
              <a:t>性能的提高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TQPSSN+MS-UIGothic"/>
                <a:cs typeface="TQPSSN+MS-UIGothic"/>
              </a:rPr>
              <a:t>畜禽解剖学的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27536"/>
                </a:solidFill>
                <a:latin typeface="TQPSSN+MS-UIGothic"/>
                <a:cs typeface="TQPSSN+MS-UIGothic"/>
              </a:rPr>
              <a:t>展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27536"/>
                </a:solidFill>
                <a:latin typeface="TQPSSN+MS-UIGothic"/>
                <a:cs typeface="TQPSSN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46505" y="21486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TQPSSN+MS-UIGothic"/>
                <a:cs typeface="TQPSSN+MS-UIGothic"/>
              </a:rPr>
              <a:t>古代的畜禽解剖学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13959" y="21486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TQPSSN+MS-UIGothic"/>
                <a:cs typeface="TQPSSN+MS-UIGothic"/>
              </a:rPr>
              <a:t>近代的畜禽解剖学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81415" y="21486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FFFFFF"/>
                </a:solidFill>
                <a:latin typeface="TQPSSN+MS-UIGothic"/>
                <a:cs typeface="TQPSSN+MS-UIGothic"/>
              </a:rPr>
              <a:t>代的畜禽解剖学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8539" y="3148067"/>
            <a:ext cx="299345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早在古代，人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就开始了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畜禽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机体的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察和描述，如《黄帝内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》等古代医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中就有关于畜禽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解剖学的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记载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995" y="3148067"/>
            <a:ext cx="30670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随着科学技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展，近代的畜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禽解剖学逐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形成了完整的学科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体系，研究方法和手段也不断更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新和完善。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53450" y="3148067"/>
            <a:ext cx="3067050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代的畜禽解剖学已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渗透到各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个相关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域，如比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解剖学、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化解剖学、人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工效学等，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物的健康和福利做出了巨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FFFFFF"/>
                </a:solidFill>
                <a:latin typeface="TQPSSN+MS-UIGothic"/>
                <a:cs typeface="TQPSSN+MS-UIGothic"/>
              </a:rPr>
              <a:t>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TQPSSN+MS-UIGothic"/>
                <a:cs typeface="TQPSSN+MS-UIGothic"/>
              </a:rPr>
              <a:t>畜禽生理学定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27536"/>
                </a:solidFill>
                <a:latin typeface="TQPSSN+MS-UIGothic"/>
                <a:cs typeface="TQPSSN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TQPSSN+MS-UIGothic"/>
                <a:cs typeface="TQPSSN+MS-UIGothic"/>
              </a:rPr>
              <a:t>畜禽生理学的重要性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畜禽生理学在畜禽生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物医学、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物科学等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域具有重要意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提高畜禽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效率、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防和治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疗动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物疾病提供理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支持。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TQPSSN+MS-UIGothic"/>
                <a:cs typeface="TQPSS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畜禽生理学是畜禽养殖和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物医学的基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，它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养殖者提供了科学的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养管理方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法，有助于提高畜禽生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效率、改善畜禽健康状况。同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，畜禽生理学也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为动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医学提供了理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为预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防和治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疗动</a:t>
            </a:r>
            <a:r>
              <a:rPr sz="1350">
                <a:solidFill>
                  <a:srgbClr val="FFFFFF"/>
                </a:solidFill>
                <a:latin typeface="TQPSSN+MS-UIGothic"/>
                <a:cs typeface="TQPSSN+MS-UIGothic"/>
              </a:rPr>
              <a:t>物疾病提供了科学依据。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TQPSSN+MS-UIGothic"/>
                <a:cs typeface="TQPSSN+MS-UIGothic"/>
              </a:rPr>
              <a:t>畜禽生理学的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27536"/>
                </a:solidFill>
                <a:latin typeface="TQPSSN+MS-UIGothic"/>
                <a:cs typeface="TQPSSN+MS-UIGothic"/>
              </a:rPr>
              <a:t>展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27536"/>
                </a:solidFill>
                <a:latin typeface="TQPSSN+MS-UIGothic"/>
                <a:cs typeface="TQPSSN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E27536"/>
                </a:solidFill>
                <a:latin typeface="TQPSSN+MS-UIGothic"/>
                <a:cs typeface="TQPSSN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https://d.book118.com/157121064020006054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WPWLHS+QJLPLN+ArialMT</vt:lpstr>
      <vt:lpstr>Times New Roman</vt:lpstr>
      <vt:lpstr>TQPSSN+MS-UIGothic</vt:lpstr>
      <vt:lpstr>SimSun</vt:lpstr>
      <vt:lpstr>GODSVQ+IJEMHA+MicrosoftYaHei-Bold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2024-09-28T07:05:39.287</cp:lastPrinted>
  <dcterms:created xsi:type="dcterms:W3CDTF">2024-09-27T23:05:39Z</dcterms:created>
  <dcterms:modified xsi:type="dcterms:W3CDTF">2024-09-27T23:05:40Z</dcterms:modified>
</cp:coreProperties>
</file>