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FB0034-36DD-4177-A2BB-3B939BF174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A2154-C754-4760-9916-B6ED49D6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B4412-79CF-46E3-BCBE-85BBA9AC5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53FE1-EDA1-4226-837B-ED37040B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A20D3-137D-42E2-A6C2-1B401BD12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DC4A0-047E-4F10-AF6F-14722E862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BDB09-976E-4A51-8720-5140A153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CCAB8-5FAF-4D8B-BA26-969394F39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0F140-2E44-45C7-AEBB-47790E92C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E594C-0A5E-458C-BF64-9C947D77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07CC4-79D5-438F-8546-B8769807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76B2C-91C2-4CCC-8E65-0F95AFC67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7DCB203-533E-4E6E-AA61-F31A9A5FAF9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A5B012B-B74B-48E8-9127-3F89A50EC09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24055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产品线销售趋势预测报告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产品线销售趋势预测报告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市场调查与用户需求分析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销售策略与营销推广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数据分析与预测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行动计划与执行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产品线销售趋势预测报告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https://d.book118.com/157124055043006054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产品线销售趋势预测报告</vt:lpstr>
      <vt:lpstr>目录</vt:lpstr>
      <vt:lpstr>第1章 产品线销售趋势预测报告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2024-09-28T12:22:43.996</cp:lastPrinted>
  <dcterms:created xsi:type="dcterms:W3CDTF">2024-09-28T04:22:44Z</dcterms:created>
  <dcterms:modified xsi:type="dcterms:W3CDTF">2024-09-28T04:22:46Z</dcterms:modified>
</cp:coreProperties>
</file>