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EBEC31-9375-48E4-88EC-06C797AE6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C6FB5-E1C4-4615-8F07-E81D38DED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479C8-0070-409D-B5DA-DA417ED41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91DA85-52CF-4836-8EB4-58D8F0123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A63FD0-9BC9-47FE-AF77-A31421B9E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4B27ED-B7E1-4048-B139-3BEA8DA90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4388B-569C-4CA7-A6E7-818094FAF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9D51E-AD58-492A-8AFF-9E4C0F7880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1F426B-9945-478C-8FE8-34BA35A28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CD3FD-8788-4E18-8CDD-D31258F12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3970D1-FADF-4DDD-B3DE-6C0974A4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26002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汽车厂安全教育培训课件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汽车厂安全基本知识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安全意识和行为规范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案例分析和经验分享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通过安全教育培训，使员工充分认识到安全生产的重要性，提高安全意识，预防安全事故的发生。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83" r="19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833" r="1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汽车厂作为高风险行业，必须遵守国家和地方的安全生产法律法规，确保生产过程中的安全。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通过安全教育培训，使员工掌握必要的安全知识和技能，保障员工生命安全和身体健康。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培训对象和目标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全体员工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安全教育培训应覆盖汽车厂全体员工，包括生产线工人、技术人员、管理人员等。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提高安全意识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通过培训使员工充分认识到安全生产的重要性，提高安全意识，自觉遵守安全规定。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掌握安全知识和技能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使员工掌握必要的安全知识和技能，能够在紧急情况下正确应对，降低事故发生的概率和损失。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汽车厂安全基本知识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89" b="148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介绍国内外汽车制造行业的安全标准，包括机械安全、电气安全、防火安全等方面的规定。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解释安全标识和警告标志的含义，以及在汽车厂内的正确使用方法。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汽车厂安全标准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安全标识和警告标志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汽车制造安全标准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列举在汽车厂中常见的安全风险，如机械伤害、电气伤害、火灾等。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常见安全风险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分析汽车厂内发生的事故类型，如物体打击、机械卷入、高处坠落等，并探讨事故原因和预防措施。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常见安全风险和事故类型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https://d.book118.com/157126002011006054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2024-09-28T04:55:50.240</cp:lastPrinted>
  <dcterms:created xsi:type="dcterms:W3CDTF">2024-09-27T20:55:50Z</dcterms:created>
  <dcterms:modified xsi:type="dcterms:W3CDTF">2024-09-27T20:55:52Z</dcterms:modified>
</cp:coreProperties>
</file>