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3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28B48-9DD7-42AB-B3F0-FF01ED636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A6287-AAEE-4674-A6A1-B6D012572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C73AC-8C01-42F0-9755-7CB8E972D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78BED-3EC0-48CF-9250-A07E3E94F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B6935-F35E-4D8C-A713-A56B6C6B9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4DA23-51A0-47DB-ADEC-9EFFE0F1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CCA26-ABD5-4AF1-87B0-420186FCC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A0333-5A2E-467A-AB79-D3322E5F3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CE811-FE51-447B-8D16-7FFF90E4F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26FBC-C7DB-4968-AAAA-586E08DDC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14810-7AFE-4244-BA60-4B817CEA3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339" r:id="rId2"/>
    <p:sldLayoutId id="2147490340" r:id="rId3"/>
    <p:sldLayoutId id="2147490341" r:id="rId4"/>
    <p:sldLayoutId id="2147490342" r:id="rId5"/>
    <p:sldLayoutId id="2147490343" r:id="rId6"/>
    <p:sldLayoutId id="2147490344" r:id="rId7"/>
    <p:sldLayoutId id="2147490345" r:id="rId8"/>
    <p:sldLayoutId id="2147490346" r:id="rId9"/>
    <p:sldLayoutId id="2147490347" r:id="rId10"/>
    <p:sldLayoutId id="214749034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100014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精益供应链的构建与优化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精益供应链概述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精益供应链的构建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精益供应链的优化策略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精益供应链的实施步骤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精益供应链的挑战与应对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精益供应链概述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8970" name="圆角矩形 21"/>
          <p:cNvSpPr/>
          <p:nvPr>
            <p:custDataLst>
              <p:tags r:id="rId2"/>
            </p:custDataLst>
          </p:nvPr>
        </p:nvSpPr>
        <p:spPr>
          <a:xfrm rot="16200000">
            <a:off x="5609884" y="-2402825"/>
            <a:ext cx="966397" cy="109676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22"/>
          <p:cNvSpPr/>
          <p:nvPr>
            <p:custDataLst>
              <p:tags r:id="rId3"/>
            </p:custDataLst>
          </p:nvPr>
        </p:nvSpPr>
        <p:spPr>
          <a:xfrm rot="16200000">
            <a:off x="198600" y="3007819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524" y="-825094"/>
            <a:ext cx="966397" cy="1096840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6"/>
          <p:cNvSpPr/>
          <p:nvPr>
            <p:custDataLst>
              <p:tags r:id="rId5"/>
            </p:custDataLst>
          </p:nvPr>
        </p:nvSpPr>
        <p:spPr>
          <a:xfrm rot="16200000">
            <a:off x="199240" y="4586830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3"/>
          <p:cNvSpPr txBox="1"/>
          <p:nvPr>
            <p:custDataLst>
              <p:tags r:id="rId6"/>
            </p:custDataLst>
          </p:nvPr>
        </p:nvSpPr>
        <p:spPr>
          <a:xfrm>
            <a:off x="1069425" y="2597378"/>
            <a:ext cx="10507075" cy="966397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定义：精益供应链是一种以客户需求为导向，通过消除浪费、提高效率和灵活性来优化整个供应链流程的管理方法。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0" name="文本框 4"/>
          <p:cNvSpPr txBox="1"/>
          <p:nvPr>
            <p:custDataLst>
              <p:tags r:id="rId7"/>
            </p:custDataLst>
          </p:nvPr>
        </p:nvSpPr>
        <p:spPr>
          <a:xfrm>
            <a:off x="1069425" y="4177030"/>
            <a:ext cx="10507075" cy="96560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特点：精益供应链注重客户需求、减少浪费、提高效率、灵活性、可视化和持续改进等方面，旨在实现供应链的高效运作和持续优化。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精益供应链的重要性</a:t>
            </a:r>
            <a:endParaRPr lang="zh-CN" altLang="en-US"/>
          </a:p>
        </p:txBody>
      </p:sp>
      <p:sp>
        <p:nvSpPr>
          <p:cNvPr id="10490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提高企业竞争力：通过减少浪费、降低成本、提高效率，实现企业竞争力的提升。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增强供应链透明度：通过实时监控和数据分析，提高供应链的可见性和预测性。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促进企业创新：通过精益供应链的构建和优化，推动企业不断改进和创新。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提升客户满意度：通过快速响应和灵活调整，满足客户需求，提高客户满意度。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精益供应链的构建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明确供应链目标</a:t>
            </a:r>
            <a:endParaRPr lang="zh-CN" altLang="en-US"/>
          </a:p>
        </p:txBody>
      </p:sp>
      <p:sp>
        <p:nvSpPr>
          <p:cNvPr id="104913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确定供应链范围：明确供应链的边界和范围，包括供应商、生产商、分销商、物流服务商等。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确定供应链战略：根据企业战略和市场需求，明确供应链的目标和战略方向。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制定供应链计划：根据市场需求和生产计划，制定供应链的生产、采购、库存、运输等计划。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建立供应链管理组织：建立专门的供应链管理组织，负责供应链的规划、协调、监控和优化等工作。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优化供应商选择</a:t>
            </a:r>
            <a:endParaRPr lang="zh-CN" altLang="en-US"/>
          </a:p>
        </p:txBody>
      </p:sp>
      <p:sp>
        <p:nvSpPr>
          <p:cNvPr id="104918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供应商选择的重要性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供应商选择的评估标准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供应商选择的流程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供应商选择的实践案例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强化供应链协同</a:t>
            </a:r>
            <a:endParaRPr lang="zh-CN" altLang="en-US"/>
          </a:p>
        </p:txBody>
      </p:sp>
      <p:sp>
        <p:nvSpPr>
          <p:cNvPr id="10492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建立供应链协同机制：通过制定明确的协同规则、流程和沟通渠道，促进供应链各环节之间的紧密合作。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优化信息共享：利用先进的信息技术，实现供应链各环节之间的信息实时共享，提高信息透明度和准确性。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强化供应商管理：对供应商进行全面评估和监控，确保供应商的质量、交货期和价格等方面的稳定性和可靠性。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促进跨部门协作：打破部门壁垒，加强采购、生产、销售等部门之间的沟通和协作，形成整体供应链协同作战的格局。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提升供应链透明度</a:t>
            </a:r>
            <a:endParaRPr lang="zh-CN" altLang="en-US"/>
          </a:p>
        </p:txBody>
      </p:sp>
      <p:sp>
        <p:nvSpPr>
          <p:cNvPr id="104928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定义和重要性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提升供应链透明度的关键因素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实现供应链透明度的技术和工具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提升供应链透明度的实践案例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精益供应链的优化策略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减少浪费</a:t>
            </a:r>
            <a:endParaRPr lang="zh-CN" altLang="en-US"/>
          </a:p>
        </p:txBody>
      </p:sp>
      <p:sp>
        <p:nvSpPr>
          <p:cNvPr id="10494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识别浪费：识别供应链中的各种浪费，如库存、运输、等待等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消除浪费：通过改进流程、提高效率等方式消除浪费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减少库存：通过精确的需求预测和计划减少库存，降低库存成本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优化运输：选择合适的运输方式和路线，减少运输时间和成本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提高效率</a:t>
            </a:r>
            <a:endParaRPr lang="zh-CN" altLang="en-US"/>
          </a:p>
        </p:txBody>
      </p:sp>
      <p:sp>
        <p:nvSpPr>
          <p:cNvPr id="104945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减少浪费：识别并消除供应链中的浪费，提高资源利用效率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优化流程：通过简化、标准化和自动化流程，提高供应链运作效率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协同合作：加强供应链各环节之间的协同与沟通，降低信息传递成本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持续改进：通过不断收集反馈、分析数据，持续改进供应链管理，提高整体效率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持续改进</a:t>
            </a:r>
            <a:endParaRPr lang="zh-CN" altLang="en-US"/>
          </a:p>
        </p:txBody>
      </p:sp>
      <p:sp>
        <p:nvSpPr>
          <p:cNvPr id="10495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定义：持续改进是一种不断追求卓越的过程，通过不断改进和优化供应链流程，提高效率和降低成本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重要性：持续改进是精益供应链的核心，能够提高供应链的灵活性和适应性，满足客户需求并保持竞争优势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实施方法：通过收集数据、分析问题、制定改进措施和实施改进计划等步骤，持续改进供应链流程和绩效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成功案例：介绍一些企业实施持续改进的成功案例，展示其对企业和供应链的积极影响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创新驱动</a:t>
            </a:r>
            <a:endParaRPr lang="zh-CN" altLang="en-US"/>
          </a:p>
        </p:txBody>
      </p:sp>
      <p:sp>
        <p:nvSpPr>
          <p:cNvPr id="10495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创新理念：将创新思维融入供应链管理，打破传统思维模式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模式创新：探索新的供应链模式，优化资源配置，降低成本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组织创新：建立高效、灵活的组织结构，提高供应链的响应速度和适应性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技术创新：运用先进技术手段，提高供应链的智能化和自动化水平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https://d.book118.com/157131000146006024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精益供应链的构建与优化</vt:lpstr>
      <vt:lpstr>目录</vt:lpstr>
      <vt:lpstr>单击添加章节标题</vt:lpstr>
      <vt:lpstr>精益供应链概述</vt:lpstr>
      <vt:lpstr>定义与特点</vt:lpstr>
      <vt:lpstr>精益供应链的重要性</vt:lpstr>
      <vt:lpstr>精益供应链的构建</vt:lpstr>
      <vt:lpstr>明确供应链目标</vt:lpstr>
      <vt:lpstr>优化供应商选择</vt:lpstr>
      <vt:lpstr>强化供应链协同</vt:lpstr>
      <vt:lpstr>提升供应链透明度</vt:lpstr>
      <vt:lpstr>精益供应链的优化策略</vt:lpstr>
      <vt:lpstr>减少浪费</vt:lpstr>
      <vt:lpstr>提高效率</vt:lpstr>
      <vt:lpstr>持续改进</vt:lpstr>
      <vt:lpstr>创新驱动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2024-08-29T01:11:57.268</cp:lastPrinted>
  <dcterms:created xsi:type="dcterms:W3CDTF">2024-08-28T17:11:57Z</dcterms:created>
  <dcterms:modified xsi:type="dcterms:W3CDTF">2024-08-28T17:11:59Z</dcterms:modified>
</cp:coreProperties>
</file>