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95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8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E9FA3-9B4E-4690-9595-801622EE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1F3D0C-5134-4E10-834C-74FDBC96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FC643-241F-45DF-A7DC-AF8A4C40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354B5-9508-474E-9217-25B205DBD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BABF47-E638-4B35-98DD-42C6ADEFD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AD8642-1DE7-4A60-9142-E5EB2E832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BA0CF6-4318-4517-8D8B-1E7DF723A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D42A2-D98A-4A2C-B3AE-262AA7B03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1CCAC8-9838-400F-896C-41C6FF84B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0297D-6BE7-41ED-BC6C-87A4DED84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0FF89-CEBC-4DA6-AFFF-52892B03A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1949" r:id="rId2"/>
    <p:sldLayoutId id="2147511950" r:id="rId3"/>
    <p:sldLayoutId id="2147511951" r:id="rId4"/>
    <p:sldLayoutId id="2147511952" r:id="rId5"/>
    <p:sldLayoutId id="2147511953" r:id="rId6"/>
    <p:sldLayoutId id="2147511954" r:id="rId7"/>
    <p:sldLayoutId id="2147511955" r:id="rId8"/>
    <p:sldLayoutId id="2147511956" r:id="rId9"/>
    <p:sldLayoutId id="2147511957" r:id="rId10"/>
    <p:sldLayoutId id="214751195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tags" Target="../tags/tag253.xml" /><Relationship Id="rId30" Type="http://schemas.openxmlformats.org/officeDocument/2006/relationships/tags" Target="../tags/tag280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31160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卜算子·咏梅课件(陆游)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7208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97028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课件背景介绍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93916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23063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780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0358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课件内容分析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00088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293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83857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09943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课件制作技巧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06070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3540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89458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16115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课件教学应用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11861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41261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950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521716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总结与反思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517461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5468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课件背景介绍</a:t>
            </a:r>
            <a:endParaRPr lang="zh-CN" altLang="en-US"/>
          </a:p>
        </p:txBody>
      </p:sp>
      <p:sp>
        <p:nvSpPr>
          <p:cNvPr id="10489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作者陆游简介</a:t>
            </a:r>
            <a:endParaRPr lang="zh-CN" altLang="en-US"/>
          </a:p>
        </p:txBody>
      </p:sp>
      <p:sp>
        <p:nvSpPr>
          <p:cNvPr id="1049078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0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2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陆游（1125年-1210年），字务观，号放翁，南宋著名诗人、文学家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6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8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出生于浙江绍兴，祖籍山东济南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4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曾任职于朝廷，后因反对秦桧而被贬谪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创作了大量的诗词作品，被誉为“诗圣”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6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代表作品有《卜算子·咏梅》、《钗头凤》等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陆游的诗词作品具有强烈的爱国主义情怀和忧国忧民的思想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创作背景和意图</a:t>
            </a:r>
            <a:endParaRPr lang="zh-CN" altLang="en-US"/>
          </a:p>
        </p:txBody>
      </p:sp>
      <p:sp>
        <p:nvSpPr>
          <p:cNvPr id="104915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创作意图：借咏梅来表达自己的高洁品质和坚韧精神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创作背景：南宋时期，陆游被贬官，心情郁闷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创作特点：以梅花为象征，表达诗人的志向和情感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创作影响：成为咏梅诗中的经典之作，对后世影响深远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作品地位和影响</a:t>
            </a:r>
            <a:endParaRPr lang="zh-CN" altLang="en-US"/>
          </a:p>
        </p:txBody>
      </p:sp>
      <p:sp>
        <p:nvSpPr>
          <p:cNvPr id="10492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艺术价值：《卜算子·咏梅》以梅花为题材，表达了诗人对高洁、坚韧、不屈不挠精神的赞美，具有很高的艺术价值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教育意义：《卜算子·咏梅》被广泛应用于语文教育中，对学生进行爱国主义教育、审美教育等具有重要意义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作品地位：《卜算子·咏梅》是陆游的代表作之一，被誉为“千古绝唱”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影响：《卜算子·咏梅》在中国文学史上具有重要地位，被誉为“咏梅诗之冠”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课件内容分析</a:t>
            </a:r>
            <a:endParaRPr lang="zh-CN" altLang="en-US"/>
          </a:p>
        </p:txBody>
      </p:sp>
      <p:sp>
        <p:nvSpPr>
          <p:cNvPr id="104927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词牌名“卜算子”的含义</a:t>
            </a:r>
            <a:endParaRPr lang="zh-CN" altLang="en-US"/>
          </a:p>
        </p:txBody>
      </p:sp>
      <p:sp>
        <p:nvSpPr>
          <p:cNvPr id="10493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卜算子：词牌名，又名“卜算子慢”、“百尺楼”等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含义：卜算子，原指占卜用的竹签，后引申为占卜、预测之意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起源：卜算子词牌起源于唐代，盛行于宋代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特点：卜算子词牌音律优美，适合表达深沉、含蓄的情感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作品主题和思想感情</a:t>
            </a:r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主题：咏梅，赞美梅花的高洁品质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2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思想感情：对梅花的赞美，对高洁品质的追求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情感表达：通过梅花的描写，表达诗人对高洁品质的追求和向往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3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艺术手法：运用比喻、拟人等手法，生动形象地描绘梅花的高洁品质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词中梅花的形象和寓意</a:t>
            </a:r>
            <a:endParaRPr lang="zh-CN" altLang="en-US"/>
          </a:p>
        </p:txBody>
      </p:sp>
      <p:sp>
        <p:nvSpPr>
          <p:cNvPr id="10494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梅花形象：孤傲、坚韧、不畏严寒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寓意：象征诗人的高洁品质和坚韧精神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梅花与诗人的关系：诗人借梅花自喻，表达对理想的追求和坚守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梅花与环境的关系：梅花在恶劣环境中依然绽放，象征诗人在困境中依然坚持信念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艺术手法和语言特点</a:t>
            </a:r>
            <a:endParaRPr lang="zh-CN" altLang="en-US"/>
          </a:p>
        </p:txBody>
      </p:sp>
      <p:sp>
        <p:nvSpPr>
          <p:cNvPr id="104953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3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8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8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8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8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9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9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89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艺术手法：采用象征手法，以梅花象征坚贞不屈的精神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情感表达：通过描写梅花的坚韧不拔，表达诗人对理想和信念的执着追求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修辞手法：运用比喻、拟人等修辞手法，增强诗歌的生动性和形象性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语言特点：语言简洁，意境深远，富有哲理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课件制作技巧</a:t>
            </a:r>
            <a:endParaRPr lang="zh-CN" altLang="en-US"/>
          </a:p>
        </p:txBody>
      </p:sp>
      <p:sp>
        <p:nvSpPr>
          <p:cNvPr id="104961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1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https://d.book118.com/157131160020006025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4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演示夏行楷</vt:lpstr>
      <vt:lpstr>演示佛系体</vt:lpstr>
      <vt:lpstr>+中文标题</vt:lpstr>
      <vt:lpstr>Wingdings</vt:lpstr>
      <vt:lpstr>Office Theme</vt:lpstr>
      <vt:lpstr>卜算子·咏梅课件(陆游)</vt:lpstr>
      <vt:lpstr>目录</vt:lpstr>
      <vt:lpstr>课件背景介绍</vt:lpstr>
      <vt:lpstr>作者陆游简介</vt:lpstr>
      <vt:lpstr>创作背景和意图</vt:lpstr>
      <vt:lpstr>作品地位和影响</vt:lpstr>
      <vt:lpstr>课件内容分析</vt:lpstr>
      <vt:lpstr>词牌名“卜算子”的含义</vt:lpstr>
      <vt:lpstr>作品主题和思想感情</vt:lpstr>
      <vt:lpstr>词中梅花的形象和寓意</vt:lpstr>
      <vt:lpstr>艺术手法和语言特点</vt:lpstr>
      <vt:lpstr>课件制作技巧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2024-08-29T12:22:38.035</cp:lastPrinted>
  <dcterms:created xsi:type="dcterms:W3CDTF">2024-08-29T04:22:38Z</dcterms:created>
  <dcterms:modified xsi:type="dcterms:W3CDTF">2024-08-29T04:22:40Z</dcterms:modified>
</cp:coreProperties>
</file>