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CF9FA5-133C-4C21-B583-9EC03744F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EC3BDE-1E67-4C37-A8E7-A23CA98142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B6AD78-645C-4C01-B985-DDAB2B406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329E51-D203-4A88-8CA8-0E4F1D5FF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EC21A2-4825-4AFC-906F-D7E2CEB08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55993A-9C8B-4431-907D-B585B5F5D6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B7AE80-646B-42A6-AF69-1AB1F6DAC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9BCC60-3346-4A79-AA1C-469F790DF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278345-8F49-4961-A2BB-BD80B169D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2C37E1-4835-408C-A665-1FD2CB5C6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9ABF86-937C-4CC6-AA2C-0B77B812C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713204204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知识产权法实验报告总结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实验目的与背景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实验结果分析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实验总结与建议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实验目的与背景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培养团队协作精神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实验通常以小组形式进行，学生需要与团队成员共同讨论、协作，培养团队协作和沟通能力。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掌握知识产权法的基本原理和原则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通过实验，学生将深入理解知识产权法的核心概念、原则和法规，能够运用所学知识解决实际问题。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培养实践操作能力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实验将提供实际案例和情境，让学生亲自动手操作，提高解决实际问题的能力。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实验目的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知识产权法的重要性和现实意义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随着科技和经济的快速发展，知识产权保护成为企业和个人关注的焦点。了解知识产权法对于保护创新成果、维护市场秩序具有重要意义。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国内外知识产权法的发展动态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实验将介绍国内外知识产权法的最新发展动态，包括相关法规、判例和政策等，帮助学生了解行业前沿动态。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知识产权纠纷案例分析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实验将选取典型的知识产权纠纷案例，通过案例分析，帮助学生深入理解知识产权法的实际应用和复杂性问题。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实验背景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实验过程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实验步骤</a:t>
            </a:r>
          </a:p>
        </p:txBody>
      </p:sp>
      <p:sp>
        <p:nvSpPr>
          <p:cNvPr id="24" name="AutoShape 24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7" name="Connector 27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706195" y="1383030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3510796" y="1391507"/>
            <a:ext cx="1972913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3620861" y="1720882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步骤二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762276" y="1720882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步骤四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755288" y="2044732"/>
            <a:ext cx="1483930" cy="1058052"/>
          </a:xfrm>
          <a:prstGeom prst="rect">
            <a:avLst/>
          </a:prstGeom>
        </p:spPr>
        <p:txBody>
          <a:bodyPr wrap="square" lIns="95250" tIns="95250" rIns="47625" bIns="952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收集相关法律法规和案例资料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6951735" y="2122338"/>
            <a:ext cx="1483930" cy="902839"/>
          </a:xfrm>
          <a:prstGeom prst="rect">
            <a:avLst/>
          </a:prstGeom>
        </p:spPr>
        <p:txBody>
          <a:bodyPr wrap="square" lIns="95250" tIns="95250" rIns="47625" bIns="952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模拟法庭辩论</a:t>
            </a:r>
          </a:p>
        </p:txBody>
      </p:sp>
      <p:sp>
        <p:nvSpPr>
          <p:cNvPr id="49" name="Freeform 49"/>
          <p:cNvSpPr/>
          <p:nvPr/>
        </p:nvSpPr>
        <p:spPr>
          <a:xfrm>
            <a:off x="4303236" y="1457395"/>
            <a:ext cx="388033" cy="3880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7482437" y="1457395"/>
            <a:ext cx="422525" cy="422525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3" name="TextBox 53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步骤一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步骤三</a:t>
            </a:r>
          </a:p>
        </p:txBody>
      </p:sp>
      <p:sp>
        <p:nvSpPr>
          <p:cNvPr id="55" name="TextBox 55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步骤五</a:t>
            </a:r>
          </a:p>
        </p:txBody>
      </p:sp>
      <p:sp>
        <p:nvSpPr>
          <p:cNvPr id="56" name="AutoShape 56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TextBox 57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确定研究问题</a:t>
            </a:r>
          </a:p>
        </p:txBody>
      </p:sp>
      <p:sp>
        <p:nvSpPr>
          <p:cNvPr id="58" name="TextBox 58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分析案例，提炼法律原则</a:t>
            </a:r>
          </a:p>
        </p:txBody>
      </p:sp>
      <p:sp>
        <p:nvSpPr>
          <p:cNvPr id="59" name="TextBox 59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总结实验结果，撰写报告</a:t>
            </a:r>
          </a:p>
        </p:txBody>
      </p:sp>
      <p:sp>
        <p:nvSpPr>
          <p:cNvPr id="60" name="Freeform 60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Freeform 61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Freeform 62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方法一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方法二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方法三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方法四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实验方法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文献研究法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案例分析法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模拟法庭辩论法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归纳总结法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法律法规收集情况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数据一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案例分析结果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数据二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法庭辩论情况记录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数据三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实验报告撰写情况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数据四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实验数据与结果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实验结果分析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https://d.book118.com/157132042043006030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2024-09-01T20:35:44.313</cp:lastPrinted>
  <dcterms:created xsi:type="dcterms:W3CDTF">2024-09-01T12:35:44Z</dcterms:created>
  <dcterms:modified xsi:type="dcterms:W3CDTF">2024-09-01T12:35:46Z</dcterms:modified>
</cp:coreProperties>
</file>