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4DFEA-52D7-4E9F-A820-683462C09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F7EEF-AA82-41A7-A3BA-AF09CDCD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E9663-3F7B-476D-B0CB-66A83700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2709B-C9CA-40EC-974D-71F8D43E2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9732C-EE5A-4236-89E2-11A7DD7C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85670-AA5D-45BA-A359-3C1E9A42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F9E5A-1D88-48A3-8550-8CCAE2F5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5A9C6-8E80-497F-8723-3A024DDD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76DE8-5478-4E98-9C97-ADDAA8866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544B8-866E-4D91-83AC-4434F9EC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277FD-6FD7-4517-9AE0-35D94E46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216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管辖权概述\n## 1.国家管辖权的定义与内涵\n### 1.1国家管辖权的法律定义及其重要性\n### 1.2国家管辖权的种类与范围\n### 1.3国家管辖权的基本原则与限制\n## 2.国家管辖权的历史发展\n### 2.1古代国家管辖权的形成与发展\n### 2.2近现代国家管辖权的发展与变革\n### 2.3当代国家管辖权的发展趋势与挑战\n## 3.国家管辖权在国际法中的地位\n### 3.1国际法对国家管辖权的规定与认可\n### 3.2国家管辖权与国际法其他领域的互动关系\n### 3.3国际法庭与国家管辖权争议的解决途径\n## 4.国家管辖权在国内法中的体现\n### 4.1各国宪法对国家管辖权的规定与保障\n### 4.2各国刑法对国家管辖权的实施与执行\n### 4.3各国行政法对国家管辖权的监管与调整\n## 5.国家管辖权在实际问题中的应用与案例分析\n### 5.1国家管辖权在跨国犯罪中的运用与挑战\n### 5.2国家管辖权在国际贸易与投资领域的应用与争议\n### 5.3国家管辖权在网络空间治理中的角色与作用\n## 6.国家管辖权的发展趋势与未来展望\n### 6.1国家管辖权在全球化背景下的调整与适应\n### 6.2国家管辖权在国际合作与协调中的发展与完善\n### 6.3国家管辖权在新兴领域中的拓展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国家管辖权概述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国家管辖权的定义与内涵</a:t>
            </a:r>
            <a:endParaRPr/>
          </a:p>
        </p:txBody>
      </p:sp>
      <p:sp>
        <p:nvSpPr>
          <p:cNvPr id="9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国家管辖权是指一个国家在其领土、领空和领海范围内对人、物、事行使最高权力的能力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国家主权的重要组成部分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维护国家独立、安全和利益的重要手段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保障国民权益的基本前提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国家管辖权的法律定义包括以下几个方面：   -领土管辖权：国家对其领土范围内的人、物、事行使管辖权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领空管辖权：国家对其领空范围内的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人、物、事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行使管辖权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领海管辖权：国家对其领海范围内的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人、物、事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行使管辖权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国家管辖权的重要性体现在：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保护国民的生命财产安全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维护国家的经济利益和秩序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国家管辖权的法律定义及其重要性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国家管辖权的种类主要分为：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立法管辖权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：国家制定、修改和废止法律的权利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行政管辖权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：国家行政机关依法对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人、物、事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进行管理的权利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司法管辖权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：国家司法机关依法对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人、物、事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进行审判和处罚的权利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国家管辖权的范围主要包括：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领土范围：国家对其领土范围内的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人、物、事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行使管辖权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领土延伸：国家对其领空、领海以及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毗连区、专属经济区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等行使管辖权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国民范围：国家对其国民（包括公民和法人）行使管辖权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事物范围：国家对其国内的一切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政治、经济、文化、社会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事务行使管辖权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国家管辖权的种类与范围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国家管辖权的基本原则包括：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：国家在其领土、领空和领海范围内享有最高权力，不受任何外来干涉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：国家对其国民享有管辖权，国民应遵守国家法律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属地原则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：国家对其领土、领空和领海范围内的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人、物、事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行使管辖权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：国家有责任保护其国民的生命财产安全，维护国家的经济利益和秩序</a:t>
                </a:r>
                <a:endParaRPr/>
              </a:p>
            </p:txBody>
          </p:sp>
        </p:grpSp>
        <p:grpSp>
          <p:nvGrpSpPr>
            <p:cNvPr id="2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国家管辖权的限制主要包括：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国际公约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：国家在国际公约中承担的管辖权限制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国际习惯法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：国家对国际习惯法所承认的管辖权限制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：国家在国际交往中应尊重他国的国家管辖权，实行平等对待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国际法的规定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：国家在国际法中所承担的管辖权限制</a:t>
                </a:r>
                <a:endParaRPr/>
              </a:p>
            </p:txBody>
          </p:sp>
          <p:sp>
            <p:nvSpPr>
              <p:cNvPr id="2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国家管辖权的基本原则与限制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国家管辖权的历史发展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古代国家管辖权的形成主要经历了以下几个阶段：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：部落首领对部落内部事务享有管辖权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奴隶社会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：国王对奴隶制国家的事务享有管辖权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：国王对封建国家的事务享有管辖权，封建领主对领地内的事务享有管辖权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古代国家管辖权的发展主要表现在：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管辖权的范围逐渐扩大，从部落到国家，从领地到领土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管辖权的种类逐渐丰富，从立法到行政，再到司法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管辖权的原则逐渐确立，如主权原则、国民原则等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古代国家管辖权的形成与发展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近现代国家管辖权的发展主要经历了以下几个阶段：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：国家对国内事务的管辖权得到加强，对殖民地和半殖民地的管辖权得到扩张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：国家对国内事务的管辖权得到进一步发展，对社会主义国家的管辖权得到加强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近现代国家管辖权的变革主要表现在：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管辖权的范围不断扩大，从领土到领空，从领海到太空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管辖权的种类不断丰富，从立法到行政，再到司法，从国内到国际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管辖权的原则逐渐发展，如主权原则、国民原则、平等原则等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近现代国家管辖权的发展与变革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当代国家管辖权的发展趋势主要表现在：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管辖权的范围不断扩大，国家对新兴领域的管辖权得到加强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管辖权的种类不断丰富，国家对国际事务的管辖权得到加强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管辖权的原则逐渐发展，如主权原则、国民原则、平等原则等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当代国家管辖权面临的挑战主要包括：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国际法对国家管辖权的限制和挑战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全球化对国家管辖权的影响和挑战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国际合作与协调对国家管辖权的影响和挑战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当代国家管辖权的发展趋势与挑战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国家管辖权在国际法中的地位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《联合国宪章》：规定会员国应尊重国家的领土完整和政治独立，不得使用武力或武力威胁侵犯他国的国家管辖权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《世界人权宣言》：规定每个人都有权利和自由，国家的管辖权应尊重和保护这些权利和自由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《国际法原则宣言》：规定国家在其领土、领空和领海范围内享有最高权力，不受任何外来干涉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国际法对国家管辖权的规定主要包括：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国际法院的判例：国际法院在多起案件中确认了国家的管辖权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国际公约和条约：国际公约和条约确认了国家在不同领域的管辖权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国际法对国家管辖权的认可主要包括：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国际法对国家管辖权的规定与认可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国家管辖权与国际法其他领域的互动关系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国家管辖权与国际法其他领域的互动关系主要包括：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国家管辖权与领土主权的关系：国家管辖权是领土主权的重要组成部分，领土主权是国家管辖权的基础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国家管辖权与人权保护的关系：国家管辖权应尊重和保护人权，人权保护是国家管辖权的目的之一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国家管辖权与国际合作的关系：国家管辖权在国际合作中得到了加强，国际合作是国家管辖权的重要补充</a:t>
            </a:r>
            <a:endParaRPr/>
          </a:p>
        </p:txBody>
      </p:sp>
      <p:cxnSp>
        <p:nvCxnSpPr>
          <p:cNvPr id="2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国际法庭与国家管辖权争议的解决途径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国际法庭对国家管辖权争议的解决途径主要包括：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国际法院：国际法院是联合国的主要司法机构，负责解决国家之间的法律争议，包括国家管辖权争议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国际仲裁：国际仲裁是通过仲裁机构解决国家之间争议的方式，包括国家管辖权争议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国际调解：国际调解是通过第三方调解机构解决国家之间争议的方式，包括国家管辖权争议</a:t>
            </a:r>
            <a:endParaRPr/>
          </a:p>
        </p:txBody>
      </p:sp>
      <p:cxnSp>
        <p:nvCxnSpPr>
          <p:cNvPr id="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https://d.book118.com/157132162002006044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国家管辖权概述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2024-09-18T02:22:42.421</cp:lastPrinted>
  <dcterms:created xsi:type="dcterms:W3CDTF">2024-09-17T18:22:42Z</dcterms:created>
  <dcterms:modified xsi:type="dcterms:W3CDTF">2024-09-17T18:22:44Z</dcterms:modified>
</cp:coreProperties>
</file>