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315B5-208A-4C6C-80AD-2B47125B0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128B9-D664-4DAE-91D9-02C1AB322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0E11C-1B1E-4487-97E5-0826D3352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11EC1-33DD-42D9-A7A2-9F9AC7304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FB1AA0-5E72-4F93-9CAC-20E1218E0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DA73B5-E3A4-4772-A3BA-1EE2DB1F1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686940-FEAF-4107-BF36-180A3B121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1895E3-E2C8-4403-B0BA-B70F86B74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DE80DC-CA8A-42E6-AD0C-86F1E527C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26B36F-6BC5-4D36-B67B-4423E64BD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1501D2-FBEE-4BDD-AC51-3D3624399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331221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医疗器械仓库库房消防与安全出口规划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医疗器械仓库库房现状分析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消防规划方案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安全出口规划方案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实施计划与预算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通过合理的消防和安全出口规划，确保医疗器械仓库在火灾等紧急情况下能够迅速疏散人员，保障员工生命安全。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保障医疗器械仓库安全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根据国家相关消防法规和标准，医疗器械仓库必须满足一定的消防安全要求，合理规划消防和安全出口是守法经营的必要条件。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良好的消防和安全出口规划有助于提高仓库的运营效率，减少因火灾等紧急事件导致的财产损失和运营中断。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仓库基本情况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介绍医疗器械仓库的规模、存储物品类型、建筑结构等基本情况。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消防安全现状分析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对仓库现有的消防安全设施、安全出口等进行详细分析，找出存在的问题和不足。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消防与安全出口规划方案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根据仓库的实际情况和消防安全要求，提出针对性的消防与安全出口规划方案，包括设施配置、安全出口设置、疏散路线规划等。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实施计划和预期效果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阐述规划方案的实施计划和预期效果，包括实施时间、所需资源、预期的安全提升效果等。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医疗器械仓库库房现状分析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医疗器械专用仓库，存放各类医疗器械及配件。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仓库面积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货物类型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总面积约5000平方米，包括货架区、暂存区、办公区等。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主要包括医用设备、手术器械、诊断试剂、耗材等。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仓库库房基本情况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火灾自动报警系统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已安装烟感、温感探测器及手动报警按钮，但未与消防控制中心联网。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灭火系统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采用自动喷水灭火系统，但部分喷头老化，需及时更换。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消防器材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仓库内配置了灭火器、消防栓等消防器材，但数量不足且分布不均。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消防设施现状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仓库共设有两个安全出口，分别位于南北两侧。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安全出口数量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出口标识清晰，但缺乏应急照明装置。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安全出口标识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500" r="1450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疏散通道宽度不足，且堆放有杂物，影响紧急情况下的快速疏散。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疏散通道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安全出口现状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消防规划方案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火灾荷载密度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计算库内可燃物的总热值，确定火灾荷载密度，以评估火灾危险性。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火灾蔓延速度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分析库内空间布局和通风条件，预测火灾蔓延速度和范围。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医疗器械材料易燃性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评估库内存放的医疗器械材料燃烧性能，了解其易燃程度。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火灾危险性评估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583" r="22583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火灾自动报警系统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在库房内设置烟感、温感等火灾探测器，及时发出警报。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自动喷水灭火系统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根据库房结构和存放物品的特性，设置自动喷水灭火系统，有效控制火势。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灭火器材配置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在库房内适当位置配置灭火器材，方便工作人员在火灾初期进行扑救。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消防设施配置方案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制定消防安全制度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建立完善的消防安全管理制度，明确各级管理人员和操作人员的职责。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开展消防安全培训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定期对库房工作人员进行消防安全培训，提高其防火意识和自救能力。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定期进行消防演练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组织库房工作人员进行消防演练，熟悉应急疏散和灭火操作流程。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加强日常防火巡查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定期对库房进行防火巡查，及时发现和消除火灾隐患。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消防安全管理措施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安全出口规划方案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https://d.book118.com/157133122142006044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2024-09-19T07:52:00.827</cp:lastPrinted>
  <dcterms:created xsi:type="dcterms:W3CDTF">2024-09-18T23:52:00Z</dcterms:created>
  <dcterms:modified xsi:type="dcterms:W3CDTF">2024-09-18T23:52:02Z</dcterms:modified>
</cp:coreProperties>
</file>