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A30CE-A6E5-4563-90F1-C9D9DBCC8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00A7A-CE6B-4F3B-A19C-BA3344D08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1FD47-DBF0-4166-9E49-E5F6E09EC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6E3E9-DD5D-4692-A230-B0EE2181C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41CD8B-802E-4CED-B6CC-81364C721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B557C-22FC-4DC2-8312-8E3DE37F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FE506-0E84-44B5-BC07-F980D2A59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14CFE-5ECF-454A-9953-4ABB7292D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91DC1-C9FE-429E-86F5-D0001CA6D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46F4D-3C6A-421B-B674-7A0395D7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0A387-D03F-4F87-B3EA-F67D9FB94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4002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2023-2028年治疗仪器市场发展现状调查及供需格局分析预测报告大纲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治疗仪器市场发展现状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竞争格局与市场参与者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未来五年市场预测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随着医疗技术的不断进步，治疗仪器的种类和功能日益丰富，为患者提供了更多治疗选择。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随着人口老龄化、慢性病发病率上升以及人们对健康需求的提高，治疗仪器的市场需求持续增长。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政府对医疗行业的支持力度不断加大，为治疗仪器市场的发展提供了政策保障。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预测未来几年治疗仪器市场的供需格局。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为投资者、企业及研究机构提供决策参考。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分析当前治疗仪器市场的发展现状。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覆盖2023-2028年治疗仪器市场的发展趋势。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涉及不同类型治疗仪器的市场规模、增长速度及市场份额。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深入分析影响市场发展的主要因素，包括技术进步、政策环境、市场需求等。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治疗仪器市场发展现状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全球治疗仪器市场结构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全球治疗仪器市场主要由各类治疗仪器构成，其中，医用影像设备、手术器械、康复器械等是主要的治疗仪器类别。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全球治疗仪器市场竞争格局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全球治疗仪器市场竞争激烈，主要集中于欧美等发达国家，但新兴市场的发展潜力巨大。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全球治疗仪器市场规模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近年来，全球治疗仪器市场规模持续增长，主要得益于医疗技术的进步和人们健康意识的提高。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全球治疗仪器市场概述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北美治疗仪器市场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北美地区的治疗仪器市场发展成熟，技术先进，市场规模大。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欧洲治疗仪器市场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欧洲治疗仪器市场规模仅次于北美，技术水平高，市场发展稳定。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亚太治疗仪器市场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亚太地区的治疗仪器市场发展迅速，尤其是中国和印度等新兴市场国家。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拉丁美洲治疗仪器市场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拉丁美洲的治疗仪器市场起步较晚，但发展迅速，未来潜力巨大。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主要地区治疗仪器市场现状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随着医疗技术的不断进步和人们健康意识的提高，治疗仪器的市场需求将持续增长。未来，治疗仪器将更加智能化、便携化、个性化。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技术更新换代快、市场竞争激烈、政策法规限制等是当前治疗仪器行业面临的挑战。同时，随着全球经济的发展和人口老龄化的加剧，如何满足日益增长的医疗需求也是行业需要解决的问题。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行业面临的挑战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医疗技术进步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医疗技术的不断进步和创新，使得治疗仪器在疾病诊断、治疗和康复领域的应用越来越广泛，市场需求不断扩大。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消费者健康意识提高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随着消费者健康意识的提高，越来越多的人开始注重预防和保健，对治疗仪器的需求也相应增加。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人口老龄化趋势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随着全球人口老龄化趋势的加剧，老年人群体的医疗需求不断增长，对治疗仪器的需求也随之增加。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治疗仪器市场需求分析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随着技术的不断进步和生产规模的扩大，治疗仪器的生产能力不断提升，供应量逐渐增加。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跨国企业在治疗仪器领域具有较强的研发和生产能力，市场竞争激烈，供应量也相应增加。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新兴市场的发展为治疗仪器提供了广阔的市场空间，企业纷纷进入市场，供应量随之增加。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治疗仪器市场供应分析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供需平衡分析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根据市场需求和供应情况的分析，预测未来几年治疗仪器市场的供需平衡状况。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根据市场竞争情况和供需平衡状况，预测未来几年治疗仪器的价格走势。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根据市场供需状况和价格走势预测，提出针对性的市场发展建议。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供需平衡与价格走势预测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竞争格局与市场参与者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市场份额占比最大，产品线丰富，品牌知名度高。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竞争者A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技术创新能力强，拥有多项专利技术，产品差异化明显。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成本优势明显，通过大规模生产降低成本，价格竞争力强。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竞争者C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竞争者B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以技术创新和市场差异化定位为主，注重研发和创新，提高产品竞争力。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竞争者C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以中低端市场定位为主，注重成本控制和规模化生产，追求市场份额。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竞争者A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以高端市场定位为主，注重品牌形象和服务质量，追求高附加值。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竞争策略与市场定位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https://d.book118.com/157134002036006033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2024-09-06T13:32:59.282</cp:lastPrinted>
  <dcterms:created xsi:type="dcterms:W3CDTF">2024-09-06T05:32:59Z</dcterms:created>
  <dcterms:modified xsi:type="dcterms:W3CDTF">2024-09-06T05:33:01Z</dcterms:modified>
</cp:coreProperties>
</file>