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9DC7E-BCFE-4CE2-AA32-25C7F6129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5258A-5D46-4BDF-A8E3-F8CF5D0B1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0A650-F0EA-4A8E-BBFD-E5E269ACC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6485D-6B41-43D9-88E8-353549CD5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F49777-71FE-45B7-A7F5-14D672494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10A0F2-464F-4095-AAE0-C187C5734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28E7FE-28EB-4756-ADD4-0701DBCD9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9068B-B27E-4897-9A3D-322A415C8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94C00-6E30-4D5C-947C-1D6EEACEC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88A1A-19A2-4EB3-975A-D4029BE78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B066C-1E76-46C8-AE99-DD2492C31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350312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旅游从业人员服务意识与质量培训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旅游从业人员服务意识概述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旅游从业人员服务质量标准与要求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沟通技巧与礼仪规范在旅游服务中的应用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应对突发事件与危机处理能力培训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团队协作与跨部门合作能力培训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持续改进与创新意识在旅游服务中的推广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旅游从业人员服务意识概述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指旅游从业人员在提供服务过程中，以客户为中心，主动、热情、周到地为客户提供服务的意识和能力。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旅游行业是典型的服务行业，服务意识是旅游从业人员的基本素质之一。良好的服务意识能够提高客户满意度，增强客户黏性，提升旅游企业的竞争力。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64" b="566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服务意识的定义与重要性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目前，部分旅游从业人员服务意识不强，存在服务态度冷淡、服务不周到等问题。同时，一些旅游企业也缺乏对服务意识的重视和培训。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造成这种现状的原因可能包括旅游从业人员素质参差不齐、企业管理不到位、市场竞争激烈等。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旅游从业人员服务意识的现状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现状概述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5875" b="5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提升旅游从业人员的服务意识是旅游行业发展的必然要求。随着消费者对旅游服务质量和体验的要求不断提高，旅游从业人员必须具备良好的服务意识才能满足客户需求。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当前，旅游市场竞争激烈，提升服务意识是旅游企业赢得市场的关键。同时，随着旅游行业的不断发展和升级，对从业人员服务意识的要求也越来越高，提升服务意识的紧迫性日益凸显。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紧迫性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提升服务意识的必要性和紧迫性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旅游从业人员服务质量标准与要求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服务质量的概念及评价标准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服务质量是指旅游从业人员在提供旅游服务过程中，满足游客需求和期望的程度。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通常包括服务的可靠性、响应性、保证性、移情性和有形性五个方面。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当前旅游从业人员服务质量参差不齐，部分从业人员服务意识不强，服务技能有待提高。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包括服务态度不端正、服务效率低下、服务流程不规范、服务设施不完善等。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旅游从业人员服务质量现状分析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173" r="191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提高服务质量的方法和途径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加强从业人员的职业道德教育，提高服务意识和责任感。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通过培训和实践，提高从业人员的服务技能和专业水平。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简化和规范服务流程，提高服务效率和游客满意度。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加大投入，完善旅游服务设施建设，提高服务硬件水平。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增强服务意识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提升服务技能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优化服务流程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完善服务设施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沟通技巧与礼仪规范在旅游服务中的应用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积极倾听游客的需求和意见，理解他们的观点和感受，是建立良好沟通关系的基础。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清晰、准确地传达信息，使用游客容易理解的语言和表达方式，避免误解和冲突。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保持冷静和耐心，处理游客的不满和抱怨，以积极、解决问题的态度回应。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整洁的仪表、得体的着装和友好的微笑，能够给游客留下专业、可信的印象。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58" r="19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形象塑造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了解并尊重不同国家和地区的文化差异，避免冒犯游客或造成误解。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尊重文化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遵守行业标准和道德规范，提供高品质、个性化的服务，让游客感受到关心和重视。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礼仪规范在旅游服务中的重要性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https://d.book118.com/157135031201006035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2024-09-10T16:34:30.630</cp:lastPrinted>
  <dcterms:created xsi:type="dcterms:W3CDTF">2024-09-10T08:34:30Z</dcterms:created>
  <dcterms:modified xsi:type="dcterms:W3CDTF">2024-09-10T08:34:32Z</dcterms:modified>
</cp:coreProperties>
</file>