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E0892-4BCC-4C62-871A-0CAEE178F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4DB0D-68E5-4E8C-89DA-E8694475A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D86EE-C660-45CF-BBA1-4D314BF13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DBF4B-9A9C-477E-8E57-8707D362E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455C35-A1CC-4BC4-A236-B9AE5A02A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716DB7-7B9E-410B-98B8-C38CBE6DC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584B9-B953-4574-B9C7-4DD5A3BB6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041CB-B94F-4691-9129-98E8F0237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D039E-BF8B-4085-9758-710C0ACF9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C1BA0-B205-474A-B8A2-3600A8C88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071FD-E308-43A3-92D3-FB3AFF9B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5040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幼儿预防火灾发生自救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幼儿火灾自救方法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家庭防火安全教育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幼儿园防火安全教育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社会防火安全教育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火灾是指在时间或空间上失去控制的燃烧所造成的灾害。燃烧必须具备可燃物、助燃物（通常是氧气）和足够的高温三个要素。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不同，火灾可以分为A、B、C、D、E五类。A类火灾指的是固体物质火灾，如木材、纸张、布料等；B类火灾指的是液体或可燃气体火灾，如石油、天然气等；C类火灾指的是可燃性气体火灾；D类火灾指的是金属火灾，如钠、镁等；E类火灾指的是电气火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火灾常常导致人员伤亡，尤其是当火势失控时，人们可能会因为吸入烟雾、烧伤或窒息等原因而死亡。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火灾会烧毁房屋、家具、电器等财产，造成巨大的经济损失。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火灾会破坏生态环境，导致森林、草地等自然区域受到破坏，影响生态平衡。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定期检查电气线路和设备，确保无破损、老化现象，及时更换不合格的电器产品。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958" b="195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家中应装备必要的灭火设备，并定期检查其使用状态，确保在紧急情况下能够正常使用。同时，要教育孩子如何正确使用灭火器。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不乱丢烟蒂、火柴梗，教育孩子不要玩火，也不要在易见、易取处写“不准玩火”的字条。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不要私拉乱接电线，过度使用多功能插座，以防止发生电火灾。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幼儿火灾自救方法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在火灾发生时，幼儿应保持冷静，不要惊慌失措，以便更好地应对紧急情况。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寻找安全出口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500" r="20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遮住口鼻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一旦发现火灾，幼儿应尽快找到安全出口，逃离火场。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在逃离过程中，幼儿应遮住口鼻，以减少吸入有害烟雾和气体的风险。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火灾发生时的自我保护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一旦发现火灾，幼儿应立即采取行动，尽快逃离火场。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250" b="8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在逃离过程中，幼儿应保持低姿，尽量贴近地面，避免烟雾和高温的伤害。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在逃离过程中，幼儿应寻找明显的安全出口标志，以便更快地找到逃生路径。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寻找标志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2" r="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火灾逃生的步骤和技巧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确定逃生路线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在火灾发生时，幼儿应尽快确定逃生路线，选择最安全的逃生路径。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避免使用电梯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在逃离过程中，幼儿应避免使用电梯，因为电梯可能会因火灾而停止运行。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寻找避难所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如果无法逃离火场，幼儿应寻找避难所，如卫生间等，关上门窗，等待救援。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家庭防火安全教育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https://d.book118.com/157135040100006041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2024-09-14T06:16:54.371</cp:lastPrinted>
  <dcterms:created xsi:type="dcterms:W3CDTF">2024-09-13T22:16:54Z</dcterms:created>
  <dcterms:modified xsi:type="dcterms:W3CDTF">2024-09-13T22:16:56Z</dcterms:modified>
</cp:coreProperties>
</file>