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04C7A-EAF6-4961-B2D6-2B10D410E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46810-8133-4B31-B642-9A099673C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830F5-B97F-4D43-94E7-75A1B874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C9C95-77D4-4120-82FC-0222A01AA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A66EC-4869-4159-AA5F-43E568FE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10FDF-6DBF-44D0-8191-B5B9DDAC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AC3E7-EEC6-49C5-8208-36B233F3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15E13-AE22-4F2B-B01E-9EAF41DB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D5EC6-228B-41AE-A3FB-E10B365C0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07356-B845-4AC5-AE9C-91238CF0F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6DE4D-2044-4807-A394-667E66C5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6004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县招商引资工作汇报材料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重点招商项目介绍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招商引资工作存在的问题分析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通过招商引资，吸引优质企业和项目落户，促进县域经济增长。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引导资本投向主导产业和新兴产业，推动产业结构转型升级。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吸引外来投资有助于提升城市知名度和美誉度，增强城市竞争力。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重点项目推进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详细介绍重点引进项目的进展情况，包括项目概况、投资规模、建设进度等。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展望下一阶段招商引资工作的目标和计划，提出针对性的措施和建议。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工作措施与成效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阐述在招商引资过程中采取的工作措施，以及取得的成效和存在的问题。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汇报一定时期内招商引资的总体情况，包括引进项目数量、投资金额、到位资金等。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招商引资工作总体情况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建立招商引资项目服务机制，为企业提供全程跟踪服务，确保项目顺利落地。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我县制定了一系列招商引资优惠政策，包括税收减免、土地租赁优惠、融资支持等，以吸引优质企业投资。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结合县域资源禀赋和产业基础，明确招商引资重点产业方向，如先进制造业、现代农业、旅游业等。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招商引资政策概述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截至目前，我县共引进招商引资项目XX个，总投资额达到XX亿元。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引进项目中，高新技术产业、战略性新兴产业占比达到XX%，有效推动县域经济转型升级。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招商引资项目投产后，预计可实现年产值XX亿元，年利税XX亿元，提供就业岗位XX余个。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招商引资工作成果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团队成员具备丰富的招商引资经验和专业知识，能够为企业提供专业的咨询和服务。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团队始终坚持以企业需求为导向，积极主动为企业排忧解难，营造良好的投资环境。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团队成员之间保持密切沟通与协作，形成高效的工作机制，确保招商引资工作顺利进行。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招商引资工作团队建设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重点招商项目介绍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智能制造产业园是一个集研发、生产、销售于一体的现代化产业园区，专注于智能制造、高端装备等领域。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总投资预计达到XX亿元人民币，其中一期投资XX亿元。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包括智能制造研发中心、生产车间、仓储物流中心等配套设施。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项目建成后，预计年产值可达XX亿元人民币，年利税总额XX亿元人民币，提供就业岗位约XX个。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项目一：智能制造产业园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现代农业示范区致力于推广先进的农业技术和管理模式，提高农业生产效率和质量。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总投资预计达到XX亿元人民币，其中农业基础设施建设投资XX亿元。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包括高标准农田建设、农业科技创新中心、农产品加工及冷链物流等。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项目建成后，预计可提升农业生产效率XX%，优质农产品产出率提高XX%，农民人均年收入增加XX%。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项目二：现代农业示范区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https://d.book118.com/157136004011006054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2024-09-28T04:59:29.643</cp:lastPrinted>
  <dcterms:created xsi:type="dcterms:W3CDTF">2024-09-27T20:59:29Z</dcterms:created>
  <dcterms:modified xsi:type="dcterms:W3CDTF">2024-09-27T20:59:31Z</dcterms:modified>
</cp:coreProperties>
</file>