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52B30-C261-4D55-B33C-A381B5BFD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C046A-12B0-40B8-90CF-B670366E7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46752-3E24-4384-B612-580AA9EA9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B47BD-D850-4C2C-BB50-A93A7BED6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EF4F9C-AD34-4899-A98E-E0ABB1E78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6742A3-A51D-496D-BFFD-F9FEE2A74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49559D-C32C-4434-8E30-9F9D2E7BE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EF08E-9DCC-421D-9585-D796CCB61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8AB4D-29F1-462E-9D7F-5C792EC32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8A808-2804-4310-A4D8-AADCECF46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FED24-48B1-4FC8-B12D-801D95C17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3611000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冬季工地安全技术交流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冬季工地安全技术概述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冬季工地安全技术实践经验分享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冬季工地安全技术案例分析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冬季工地安全技术主题讨论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冬季工地安全技术概述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保障工人生命安全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冬季工地环境恶劣，保障工人的生命安全是首要任务。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维护工程进度和质量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安全的施工环境有助于保证工程进度和质量。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降低事故损失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预防安全事故的发生有助于降低经济损失。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冬季工地安全的重要性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工人容易受到低温影响，导致身体不适或操作失误。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冰雪天气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设备运转受限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路面结冰、积雪等增加了施工难度和安全隐患。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低温可能导致设备运转缓慢或故障。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冬季施工的挑战与风险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采用保温材料和技术，为工人提供温暖的工作环境。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保温设施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采用防滑材料和设备，降低因冰雪导致的滑倒风险。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防滑措施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加强设备维护和保养，确保设备在低温下正常运转。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冬季施工安全技术发展现状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冬季工地安全技术实践经验分享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防寒保暖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在冬季，工地应采取有效的防寒保暖措施，如搭建保温帐篷、使用保温材料等，以保障工人的身体健康和施工安全。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热水供应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提供充足的热水供应，并配备相应的取暖设备，如电暖气、热水袋等，以保证工人在温暖的环境中工作。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定期对工人进行健康检查，及时发现并处理因寒冷引发的健康问题，如感冒、冻伤等。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防寒保暖措施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https://d.book118.com/157136110006006046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2024-09-21T00:12:30.306</cp:lastPrinted>
  <dcterms:created xsi:type="dcterms:W3CDTF">2024-09-20T16:12:30Z</dcterms:created>
  <dcterms:modified xsi:type="dcterms:W3CDTF">2024-09-20T16:12:32Z</dcterms:modified>
</cp:coreProperties>
</file>