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8B0FF-34F8-489A-86CD-B20D1E47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F4E2-9181-44CD-8A27-130C1BC04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A645-16B7-4DF5-BE68-D0C5FD29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6A09A-5E0F-458F-90CD-18657810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1CE52-52F1-446A-9996-3016D4EA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01FAB-D86D-4EAA-88CC-E6416A24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7D1ED-E8B3-41D9-9583-1057819E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71EB7-5343-4B71-89C7-1EEFE028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2A230-CE04-4B54-A1A2-7C33B048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476AA-CBC6-48D3-8DD0-0FA30340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4460B-7CD1-4B54-B21B-68F4F4F8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4012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安全生产风险与危害评估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安全生产危害评估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安全生产风险与危害关系分析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安全生产风险与危害评估应用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提高企业安全生产水平，减少事故发生的可能性。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识别潜在的安全风险，为采取预防措施提供依据。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777" b="2777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95" r="1749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确保员工的安全和健康，保障企业的正常运营。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8103" r="810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安全生产是企业持续发展的重要保障。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随着工业化和现代化的推进，安全生产面临的挑战日益增多。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国内外安全生产法规和标准不断完善，对企业安全生产提出了更高的要求。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评估员工在操作过程中的安全风险。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分析员工的安全意识和技能水平。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检查设备的运行状况和维护保养情况。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评估设备在异常情况下的安全防护措施。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分析物料的物理化学性质及其潜在的危险性。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998" b="999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评估物料在运输、储存和使用过程中的安全风险。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检查生产场所的环境条件，如照明、通风、温度等。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评估环境因素对员工安全和设备运行的影响。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通过匿名方式征求专家意见，经过反复征求、归纳、修改，最终形成风险识别结果。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组织专家、技术人员等开展头脑风暴，集思广益，共同识别潜在的风险。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通过对历史数据、经验教训等的分析，设想可能发生的情景，进而识别潜在风险。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根据已有的风险清单或检查表，对现场进行逐一排查，识别存在的风险。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根据识别对象的性质和特点，选择合适的识别方法。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按照选定的方法，组织相关人员进行风险识别，并做好记录。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确定需要识别的风险对象，如设备、工艺、作业环境等。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对识别出的风险进行整理、分类和汇总。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明确识别对象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开展风险识别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列出所有识别出的风险，包括风险名称、来源、性质、可能导致的后果等。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根据风险的严重程度和发生概率，对风险进行等级划分，如高风险、中风险、低风险等。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风险控制措施建议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针对识别出的风险，提出相应的控制措施建议，如加强培训、完善管理制度、增加安全设施等。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风险识别结果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安全生产危害评估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通过对历史数据、实时监测数据等进行统计分析，确定危害发生的概率和后果严重程度，进而计算风险指标。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依靠专家经验、类比分析等手段，对潜在危害进行描述和分类，评估其可能性和影响程度。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结合定量和定性评估方法，对风险进行相对量化排序，以辅助决策。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半定量评估法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危害评估方法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https://d.book118.com/157140122065006040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2024-09-12T20:58:48.709</cp:lastPrinted>
  <dcterms:created xsi:type="dcterms:W3CDTF">2024-09-12T12:58:48Z</dcterms:created>
  <dcterms:modified xsi:type="dcterms:W3CDTF">2024-09-12T12:58:50Z</dcterms:modified>
</cp:coreProperties>
</file>