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8E85AB-A20A-4569-A128-516039040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CB556-421C-4D6D-8524-005771D43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E384C0-09BE-4A9C-BBDB-66B17FE2E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62032C-9954-49CD-97FE-594289FFC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7E21C3-32FD-4FAE-AAAA-D0D7CB3C5B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DDCBE7-C1E3-4217-905C-8D90FA5B56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7757C5-F301-4AC2-BFC3-30930F406A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7B900E-BED8-4FC1-8A72-2E5AC2DB58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0CA6CB-CD81-4B26-8EC8-54D9DD93A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ECD1A-473E-49B2-92D7-7E94535B1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ED717A-D63D-45A5-B439-3911C29F8C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401221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《店长的财务知识》ppt课件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店长财务职责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财务决策与策略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税务知识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财务合规与风险控制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店长财务职责</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56" r="188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564" r="1356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财务预算与报告</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根据历史销售数据和市场趋势，制定合理的销售预算，为店铺经营提供指导。</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制定店铺各项费用预算，如租金、工资、水电费等，控制成本。</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定期编制财务报表，如资产负债表、利润表和现金流量表，反映店铺经营状况。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通过财务数据分析，发现经营中存在的问题和改进空间。</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制定销售预算</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费用预算</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财务报告</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财务分析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收款管理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付款管理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资金调度</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税务申报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收支管理</a:t>
              </a:r>
            </a:p>
          </p:txBody>
        </p:sp>
      </p:grpSp>
      <p:pic>
        <p:nvPicPr>
          <p:cNvPr id="28" name="Picture 28"/>
          <p:cNvPicPr>
            <a:picLocks noChangeAspect="1"/>
          </p:cNvPicPr>
          <p:nvPr/>
        </p:nvPicPr>
        <p:blipFill>
          <a:blip r:embed="rId2"/>
          <a:srcRect t="12587" b="1258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确保每日销售收入的及时、准确入账，防止跑单、漏单现象。</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审核店铺各项支出，如采购、租金等，确保合理合规。</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根据店铺经营需要，合理调度资金，确保资金链畅通。</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及时准确申报税务，遵守国家税收法规。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85" r="1458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根据销售数据和市场预测，合理安排进货计划，保持库存水平适中。</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库存计划</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定期对库存进行盘点，确保账实相符，及时发现并处理库存问题。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库存盘点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设置库存预警线，当库存量低于或接近预警线时及时补货。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库存预警</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对滞销品进行促销或退货处理，保持库存流动性。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滞销品处理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财务报表解读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利润表的构成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利润表通常包括营业收入、营业成本、营业利润、利润总额和净利润等项目。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利润表的概念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利润表是反映企业在一定会计期间经营成果的财务报表，通过比较经营活动收入和相关成本来计算利润。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利润表的分析方法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通过比较不同时期的利润表数据，可以了解企业的盈利趋势和盈利能力；通过与同行业其他企业进行比较，可以评估企业在市场中的竞争地位。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958" r="17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资产负债表是反映企业在一定时点上资产、负债和所有者权益状况的财务报表。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资产负债表包括资产、负债和所有者权益三大类，其中资产包括流动资产和非流动资产，负债包括流动负债和非流动负债，所有者权益代表企业的净资产。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资产负债表的分析方法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通过分析资产负债表数据，可以了解企业的资产配置状况、偿债能力和股东权益结构等信息，从而评估企业的财务状况和风险水平。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现金流量表的概念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现金流量表是反映企业在一定会计期间现金流入和流出的财务报表。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现金流量表的构成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现金流量表包括经营活动现金流量、投资活动现金流量和筹资活动现金流量等项目。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现金流量表的分析方法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通过分析现金流量表数据，可以了解企业的现金来源和使用情况，评估企业的流动性状况和财务弹性。同时，现金流量表还可以帮助投资者评估企业是否具有足够的资金来维持和扩大经营。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财务决策与策略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https://d.book118.com/157140122112006035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2024-09-10T02:24:07.302</cp:lastPrinted>
  <dcterms:created xsi:type="dcterms:W3CDTF">2024-09-09T18:24:07Z</dcterms:created>
  <dcterms:modified xsi:type="dcterms:W3CDTF">2024-09-09T18:24:09Z</dcterms:modified>
</cp:coreProperties>
</file>