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7D37A-837A-4B1D-9D3C-16B25CB75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06630-A994-4088-BF9F-8C05F9ED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682CE-1698-4ED1-B261-D0558EB32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74EF3-8A5A-464D-9D3A-D6E4664A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B79DE-7572-4B3C-8A84-492B21AD3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EF0BB-3002-4031-8F86-0ABFCE87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229FDE-284F-4825-893E-B8AD810D0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20CD2-1DFE-4A6D-9DB2-3571FF44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3B92B-14AE-4428-B4AF-1FBB59E2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C4455-66BB-4C11-ACD0-FAD22AAA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8EC46-B3C4-44C8-BBFD-16CF3DD8B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42144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建行综合营销岗岗位认知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岗位发展与前景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岗位定义与职责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岗位定义：综合营销岗是建设银行中负责开展全方位、多渠道金融产品营销和客户关系维护的岗位。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制定和实施营销计划，推广金融产品和服务；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建立和维护客户关系，提供优质服务；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完成业务指标，提高市场份额和收益水平。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开展市场调研，了解客户需求和竞争状况；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综合营销岗是建设银行前台业务的重要组成部分，是实现银行业务发展和市场拓展的关键岗位之一。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综合营销岗通过开展有效的金融产品营销和客户关系维护，为建设银行带来稳定的业务增长和客户忠诚度，提升品牌形象和市场竞争力。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岗位在建行中的位置与价值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良好的沟通技巧、市场营销能力、客户关系管理能力、团队协作能力、产品知识和业务技能等。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责任心、服务意识、风险意识、创新精神、抗压能力等。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岗位需要的技能与素质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岗位知识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了解和掌握银行业务的基本流程，包括存款、贷款、结算等业务的办理流程。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银行产品特点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熟悉各类银行产品的特点，如理财产品、基金、保险等，以便为客户提供专业的建议和服务。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了解银行风险管理的基本原则和方法，包括信用风险、市场风险和操作风险的识别、评估和控制。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掌握市场营销的基本策略和方法，如市场细分、目标市场选择、定位等。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了解和掌握各种营销技巧，如沟通技巧、谈判技巧、客户关系管理等。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具备营销数据分析的能力，能够运用数据分析工具对市场和客户需求进行分析。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营销理论知识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43" b="48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金融产品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熟悉各类金融产品的特点和适用场景，如存款、贷款、理财、保险等。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了解金融市场的动态和趋势，以便为客户提供更好的投资建议。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了解金融科技的发展和应用，以便为客户提供更加便捷和智能的服务。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了解和掌握金融行业的法律法规，如《商业银行法》、《证券法》等。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关注监管政策的动态和变化，以便及时调整业务策略。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具备合规意识，严格遵守法律法规和监管要求，确保业务合规开展。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岗位技能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善于倾听他人的意见和建议，理解客户的需求和问题。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能够清晰、准确地表达自己的观点和想法，确保信息传递的准确性。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掌握有效的沟通技巧，如提问、回答、引导话题等，提高沟通效率。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96" r="1579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https://d.book118.com/157142144161006052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2024-09-26T14:39:44.417</cp:lastPrinted>
  <dcterms:created xsi:type="dcterms:W3CDTF">2024-09-26T06:39:44Z</dcterms:created>
  <dcterms:modified xsi:type="dcterms:W3CDTF">2024-09-26T06:39:46Z</dcterms:modified>
</cp:coreProperties>
</file>