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3BA48-BEA9-4C65-B692-382D75B6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F180-2DFE-4CCD-9EC1-DB25424C8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ABCC2-895E-4C8D-8C29-EFFB621A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DC4A1-AD96-418F-985F-6D180DA03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398E3-7ED5-4EFE-ADFA-D9FBAE1E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5F0B9-5959-48C1-9FE9-D9AF0D45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601C8-6C90-4DAA-8B97-E7953E5A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8911D-459A-4751-8E2F-491216E4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3043A-7141-4620-9A56-A77FD3D8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87542-7AE2-4415-AA35-7C35D412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F9326-CE60-4B8E-A25A-D0F846DF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43056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同济大学第六版高数第3章课件第二节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课件内容概述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课件内容详解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课件练习题解析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课件总结与回顾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课件作业与思考题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知识点介绍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极限的定义与性质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极限的运算规则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无穷小与有界量的关系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重要极限及其应用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掌握本节的基本概念和知识点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理解本节中的重点和难点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掌握本节中的解题方法和技巧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培养学生的数学思维能力和解决问题的能力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4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小组合作与互动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及时反馈与调整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讲解与演示相结合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案例分析与讨论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课件内容详解</a:t>
            </a:r>
            <a:endParaRPr lang="zh-CN" altLang="en-US"/>
          </a:p>
        </p:txBody>
      </p:sp>
      <p:sp>
        <p:nvSpPr>
          <p:cNvPr id="10494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知识点一详解</a:t>
            </a:r>
            <a:endParaRPr lang="zh-CN" altLang="en-US"/>
          </a:p>
        </p:txBody>
      </p:sp>
      <p:sp>
        <p:nvSpPr>
          <p:cNvPr id="10495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知识点三：极限的应用举例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知识点四：极限的证明方法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知识点一：极限的定义与性质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知识点二：极限的运算规则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知识点二详解</a:t>
            </a:r>
            <a:endParaRPr lang="zh-CN" altLang="en-US"/>
          </a:p>
        </p:txBody>
      </p:sp>
      <p:sp>
        <p:nvSpPr>
          <p:cNvPr id="10496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知识点二：极限的定义与性质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知识点二：极限的运算规则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知识点二：极限的应用举例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知识点二：极限的证明方法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知识点三详解</a:t>
            </a:r>
            <a:endParaRPr lang="zh-CN" altLang="en-US"/>
          </a:p>
        </p:txBody>
      </p:sp>
      <p:sp>
        <p:nvSpPr>
          <p:cNvPr id="10497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知识点三的名称和定义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知识点三的基本内容和结构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知识点三的重点和难点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知识点三的应用和实例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https://d.book118.com/157143056056006025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同济大学第六版高数第3章课件第二节</vt:lpstr>
      <vt:lpstr>目录</vt:lpstr>
      <vt:lpstr>单击此处添加章节标题</vt:lpstr>
      <vt:lpstr>课件内容概述</vt:lpstr>
      <vt:lpstr>知识点介绍</vt:lpstr>
      <vt:lpstr>教学目标</vt:lpstr>
      <vt:lpstr>教学方法</vt:lpstr>
      <vt:lpstr>课件内容详解</vt:lpstr>
      <vt:lpstr>知识点一详解</vt:lpstr>
      <vt:lpstr>知识点二详解</vt:lpstr>
      <vt:lpstr>知识点三详解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2024-08-29T21:45:04.903</cp:lastPrinted>
  <dcterms:created xsi:type="dcterms:W3CDTF">2024-08-29T13:45:04Z</dcterms:created>
  <dcterms:modified xsi:type="dcterms:W3CDTF">2024-08-29T13:45:06Z</dcterms:modified>
</cp:coreProperties>
</file>