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428EF1-197B-4243-B903-FB66E66B45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E97DC6-55C5-4F89-923D-BFE9F8554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CC636C-40C2-4E91-B239-C45FF81BA9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4E9D81-9AC1-4ADC-ABEF-BF18E5528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A2FE79-6FF5-4230-9178-29C54DED9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68C9D2-E4BE-47C2-872E-02F4EB938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DBA8F6-B836-4152-8B45-0379E4D6F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1B3CC1-F6B8-44B2-9C60-5EA8E920E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740AE0-F8D8-45BB-BDE1-059CB4E76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B509F-3DEA-4E98-BFAB-22A16C01E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1BE41-308F-4A81-AC46-A31F5C2B7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43150122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医务人员培训心得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培训内容与过程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培训收获与感悟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培训中的不足与反思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未来计划与展望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对医务人员培训的建议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提升医疗技能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适应医疗行业发展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培训背景与目的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医务人员在日常工作中需要不断学习和提高医疗技能，以更好地为患者服务。本次培训旨在通过系统的教学和实践操作，提升医务人员的专业技能和知识水平。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随着医疗技术的不断发展和医疗行业的变革，医务人员需要不断更新自己的知识和技能，以适应行业发展的需要。本次培训有助于医务人员了解最新的医疗技术和行业趋势，提高自己的竞争力。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9222" r="392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863" r="358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本次培训共计五天，从周一至周五，每天上午9点至下午5点进行。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培训地点位于市中心的医学会议中心，交通便利，设施完备，为医务人员提供了一个良好的学习环境。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地点选择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322" b="432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培训讲师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医务人员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培训组织者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由资深的医学专家和教授担任，他们具有丰富的临床经验和教学经验，能够为医务人员提供专业的指导和建议。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来自不同医院和科室的医务人员参加了本次培训，他们积极学习、互动交流，共同探讨医疗技术和行业发展问题。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负责培训的组织和协调工作，包括安排培训课程、提供学习资料、组织实践操作等，确保培训的顺利进行。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参与人员与角色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培训内容与过程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理论学习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通过系统学习医学基础知识，如解剖学、生理学、病理学等，为临床实践打下坚实基础。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掌握常见疾病的诊断、治疗原则和方法，以及危重病人的急救处理。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学习医疗法律法规和伦理规范，增强医疗安全和法律意识。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医学基础知识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临床诊疗技能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医疗法律法规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临床技能操作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医疗设备使用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急救技能演练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实践操作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学习常用医疗设备的使用方法和注意事项，如心电图机、呼吸机、超声仪等。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参与急救技能演练，提高应对突发事件的快速反应和处置能力。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通过模拟训练和实际操作，熟练掌握临床基本技能和操作规范，如穿刺、插管、缝合等。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认识到医疗工作是一个团队协作的过程，需要与其他医务人员密切合作，共同完成诊疗任务。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有效沟通技巧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学习如何与患者及其家属进行有效沟通，建立良好的医患关系，提高患者满意度。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倾听患者和同事的意见和建议，理解他们的需求和关切，积极寻求解决方案。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培训收获与感悟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通过培训，医务人员对医学理论有了更深入的理解，掌握了最新的医学知识和技术。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333" r="16333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医学理论知识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医务人员通过实践操作，熟练掌握了各项临床操作技能，提高了诊疗水平。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临床操作技能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培训中，医务人员学习了各种医疗设备的操作和维护，能够更好地利用设备为患者服务。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医疗设备使用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知识技能提升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477" b="54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994" b="89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978" b="1897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职业素养增强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医德医风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医务人员深刻认识到医德医风的重要性，增强了救死扶伤、全心全意为患者服务的意识。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医务人员学会了如何与患者及其家属进行有效沟通，提高了医患关系处理能力。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法律法规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医务人员对国家医疗卫生法律法规有了更全面的了解，增强了依法执业的意识。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https://d.book118.com/157143150122006041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2024-09-14T12:27:28.241</cp:lastPrinted>
  <dcterms:created xsi:type="dcterms:W3CDTF">2024-09-14T04:27:28Z</dcterms:created>
  <dcterms:modified xsi:type="dcterms:W3CDTF">2024-09-14T04:27:30Z</dcterms:modified>
</cp:coreProperties>
</file>