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39C4B-190C-4B3A-82CD-33F0F478E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223AA-05A5-4897-8825-A6580CA29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EB2AD-9A0F-44B8-A1CB-43714BC60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5849D-C4B9-46FB-9871-9550EEE34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7F548F-81BE-4ADD-9BAD-6E7C4F95E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C4278-F0AB-44BF-8045-4FE696C5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0F8A8-8BAC-4263-9734-062A536EA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01439-6A4D-41BB-894D-83463B94D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A51CB-B1C7-4BDC-8FDF-082EDBF52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D3EF8-A916-4615-B912-F233C5369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70164-85E2-4312-93DE-A34556FDF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4413016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工程造价编制与管理重庆市教委高等教育处课件\n## 1.公路工程造价编制概述\n### 1.1公路工程造价编制的基本概念\n### 1.2公路工程造价编制的重要性\n### 1.3公路工程造价编制的基本原则和方法\n## 2.公路工程概预算编制\n### 2.1公路工程概预算的基本概念\n### 2.2公路工程概预算的编制方法\n### 2.3公路工程概预算的审查与管理\n## 3.公路工程清单计价编制\n### 3.1公路工程清单计价的基本概念\n### 3.2公路工程清单计价的编制方法\n### 3.3公路工程清单计价的应用与案例分析\n## 4.公路工程合同管理\n### 4.1公路工程合同管理的基本概念\n### 4.2公路工程合同的签订与履行\n### 4.3公路工程合同的风险与纠纷处理\n## 5.公路工程造价控制\n### 5.1公路工程造价控制的基本概念\n### 5.2公路工程造价控制的策略与方法\n### 5.3公路工程造价控制的案例分析\n## 6.公路工程造价审计\n### 6.1公路工程造价审计的基本概念\n### 6.2公路工程造价审计的程序与方法\n### 6.3公路工程造价审计的结果与应用\n## 7.公路工程造价信息管理\n### 7.1公路工程造价信息管理的概念及意义\n### 7.2公路工程造价信息的收集与整理\n### 7.3公路工程造价信息管理的应用与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公路工程造价编制与管理重庆市教委高等教育处课件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7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公路工程造价编制概述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5" name="组合 1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6" name="组合 135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公路工程造价编制是指确定公路工程建设项目总投资的过程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涉及项目建议书、可行性研究报告、初步设计、施工图设计等阶段的造价编制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需要对工程的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费用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等进行全面分析</a:t>
                </a:r>
                <a:endParaRPr/>
              </a:p>
            </p:txBody>
          </p:sp>
        </p:grpSp>
        <p:grpSp>
          <p:nvGrpSpPr>
            <p:cNvPr id="139" name="组合 138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公路工程造价编制包括概算编制和预算编制两个阶段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概算编制是在初步设计阶段进行的，用于控制工程总投资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预算编制是在施工图设计阶段进行的，用于具体实施阶段的成本控制</a:t>
                </a:r>
                <a:endParaRPr/>
              </a:p>
            </p:txBody>
          </p:sp>
        </p:grpSp>
        <p:grpSp>
          <p:nvGrpSpPr>
            <p:cNvPr id="142" name="组合 141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公路工程造价编制的依据包括政策法规、工程技术标准、市场价格等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政策法规包括国家、地方政府的相关法规和规定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工程技术标准包括工程设计、施工、验收等技术规范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市场价格包括材料、设备、人工等价格信息</a:t>
                </a:r>
                <a:endParaRPr/>
              </a:p>
            </p:txBody>
          </p: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公路工程造价编制的基本概念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1" name="组合 15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2" name="组合 151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公路工程造价编制是项目管理的重要组成部分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有助于合理分配资源，提高投资效益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有助于控制工程成本，降低项目风险</a:t>
                </a:r>
                <a:endParaRPr/>
              </a:p>
            </p:txBody>
          </p:sp>
          <p:sp>
            <p:nvSpPr>
              <p:cNvPr id="15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6" name="组合 155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5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公路工程造价编制是业主和承包商之间签订合同的基础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可以为业主提供合理的投资控制依据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可以为承包商提供明确的成本控制目标</a:t>
                </a:r>
                <a:endParaRPr/>
              </a:p>
            </p:txBody>
          </p:sp>
          <p:sp>
            <p:nvSpPr>
              <p:cNvPr id="15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0" name="组合 159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公路工程造价编制有助于政府部门进行市场监管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可以作为政府对项目投资的决策依据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可以作为政府对市场价格的调控手段</a:t>
                </a:r>
                <a:endParaRPr/>
              </a:p>
            </p:txBody>
          </p:sp>
          <p:sp>
            <p:nvSpPr>
              <p:cNvPr id="16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公路工程造价编制的重要性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组合 1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7" name="组合 166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公路工程造价编制的基本原则包括真实性、科学性、合理性等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真实性要求造价编制依据真实、准确的数据和信息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科学性要求造价编制采用科学的方法和技术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合理性要求造价编制结果符合实际情况和市场需求</a:t>
                </a:r>
                <a:endParaRPr/>
              </a:p>
            </p:txBody>
          </p:sp>
        </p:grpSp>
        <p:grpSp>
          <p:nvGrpSpPr>
            <p:cNvPr id="170" name="组合 169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公路工程造价编制的方法包括类比法、参数法、清单法等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类比法是通过与类似项目的造价进行比较，确定新项目的造价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参数法是通过工程参数和费用参数的计算，确定工程的造价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清单法是通过详细列出工程项目的清单，计算各项费用，汇总得到总造价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公路工程造价编制的基本原则和方法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公路工程概预算编制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组合 17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0" name="组合 179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公路工程概预算是指在工程设计阶段，对工程总投资进行的估算和预算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概预算包括工程费用、其他费用、预备费用等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概预算的编制需要依据工程规模、技术标准、市场价格等因素</a:t>
                </a:r>
                <a:endParaRPr/>
              </a:p>
            </p:txBody>
          </p:sp>
        </p:grpSp>
        <p:grpSp>
          <p:nvGrpSpPr>
            <p:cNvPr id="183" name="组合 182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公路工程概预算的编制目的是为业主提供投资控制的依据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有助于业主合理分配资源，控制工程成本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有助于业主评估项目的经济效益和社会效益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公路工程概预算的基本概念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公路工程概预算的编制方法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公路工程概预算的编制方法包括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单位工程概预算法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单项工程概预算法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总概预算法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单位工程概预算法是针对每个单位工程进行的预算编制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单项工程概预算法是针对整个单项工程进行的预算编制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总概预算法是针对整个工程项目进行的预算编制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公路工程概预算的编制过程包括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收集资料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计算工程量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套用定额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计算费用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收集资料包括工程规模、技术标准、市场价格等信息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计算工程量需要依据设计图纸和工程计量规范进行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套用定额是指根据工程量和定额标准计算工程费用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计算费用包括直接费用、间接费用、预备费用等</a:t>
            </a:r>
            <a:endParaRPr/>
          </a:p>
        </p:txBody>
      </p:sp>
      <p:cxnSp>
        <p:nvCxnSpPr>
          <p:cNvPr id="19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组合 19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5" name="组合 194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公路工程概预算的审查包括合法性、合理性、准确性等方面的审查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合法性审查是指审查概预算是否符合国家、地方的法规和规定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合理性审查是指审查概预算是否符合实际情况和市场需求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准确性审查是指审查概预算的计算过程和结果是否准确无误</a:t>
                </a:r>
                <a:endParaRPr/>
              </a:p>
            </p:txBody>
          </p:sp>
        </p:grpSp>
        <p:grpSp>
          <p:nvGrpSpPr>
            <p:cNvPr id="198" name="组合 19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公路工程概预算的管理包括计划管理、动态管理、审计管理等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计划管理是指对概预算的编制、审查、执行等进行全面的计划安排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动态管理是指对概预算的执行情况进行实时监控和调整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审计管理是指对概预算的编制、审查、执行等进行独立的审计监督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公路工程概预算的审查与管理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公路工程清单计价编制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组合 11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公路工程清单计价是指在工程招标和投标阶段，按照清单计价规范进行工程费用的计算和报价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清单计价规范是指国家、地方规定的清单计价方法和标准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清单计价包括分部分项工程清单、措施项目清单、其他项目清单等</a:t>
                </a:r>
                <a:endParaRPr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公路工程清单计价的编制目的是为业主提供公平竞争的平台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有助于业主选择具有竞争力的承包商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有助于承包商提高自身的报价水平和竞争力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公路工程清单计价的基本概念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组合 20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公路工程清单计价的编制方法包括工程量清单计价法、单价清单计价法等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工程量清单计价法是指根据设计图纸和工程量清单计算工程费用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单价清单计价法是指根据工程量和单价标准计算工程费用</a:t>
                </a:r>
                <a:endParaRPr/>
              </a:p>
            </p:txBody>
          </p:sp>
        </p:grpSp>
        <p:grpSp>
          <p:nvGrpSpPr>
            <p:cNvPr id="24" name="组合 23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公路工程清单计价的编制过程包括收集资料、编制清单、计算费用等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收集资料包括工程规模、技术标准、市场价格等信息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编制清单是指根据设计图纸和清单计价规范编制清单文件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计算费用包括直接费用、间接费用、预备费用等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公路工程清单计价的编制方法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组合 29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公路工程清单计价的应用包括招标阶段、投标阶段、合同签订阶段等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招标阶段业主使用清单计价进行招标，选择具有竞争力的承包商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投标阶段承包商根据清单计价进行报价，提高竞争力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合同签订阶段双方根据清单计价签订合同，明确权利和义务</a:t>
                </a:r>
                <a:endParaRPr/>
              </a:p>
            </p:txBody>
          </p:sp>
        </p:grpSp>
        <p:grpSp>
          <p:nvGrpSpPr>
            <p:cNvPr id="33" name="组合 32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公路工程清单计价的案例分析包括成功案例、失败案例等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成功案例是指清单计价在项目中的应用取得了良好的效果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失败案例是指清单计价在项目中的应用出现了问题，需要改进和完善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公路工程清单计价的应用与案例分析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公路工程合同管理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3" name="组合 4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公路工程合同管理是指在公路工程项目的实施过程中，对合同的制定、履行、变更、终止等进行全面的管理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合同包括勘察设计合同、施工合同、材料供应合同等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合同管理包括合同的制定、履行、变更、终止等环节的管理</a:t>
                </a:r>
                <a:endParaRPr/>
              </a:p>
            </p:txBody>
          </p:sp>
        </p:grpSp>
        <p:grpSp>
          <p:nvGrpSpPr>
            <p:cNvPr id="46" name="组合 4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公路工程合同管理的目的是保障合同双方的合法权益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有助于业主确保工程质量和进度，降低项目风险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有助于承包商确保工程款的支付，降低经营风险</a:t>
                </a:r>
                <a:endParaRPr/>
              </a:p>
            </p:txBody>
          </p: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公路工程合同管理的基本概念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https://d.book118.com/157144130164006042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公路工程造价编制与管理重庆市教委高等教育处课件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2024-09-16T11:44:09.631</cp:lastPrinted>
  <dcterms:created xsi:type="dcterms:W3CDTF">2024-09-16T03:44:09Z</dcterms:created>
  <dcterms:modified xsi:type="dcterms:W3CDTF">2024-09-16T03:44:11Z</dcterms:modified>
</cp:coreProperties>
</file>