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EC72B-DE7D-4428-BAE0-E202AC465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A1FCA-9345-4865-AA7B-2A92E7D65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61448-13A6-4E4A-A05F-543DD6A0D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8A124-87FE-4EB3-9A91-30EA7BFC5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3CAE25-92E1-4353-95AB-B6772A290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0A2C7F-9D0C-4D91-BB63-22AFE4810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4065C5-28E0-4D1A-A2AD-381B7E311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6623F0-6CC0-4471-B513-B81A73CB6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8CDF52-1F28-4E9A-870C-1A03BA633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7F8BB-1201-43B9-BA11-340505024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5DF4B-0A09-408D-A3F2-1C3E0ABBC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5100402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康复科疼痛管理操作规范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疼痛评估与诊断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非药物治疗技术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药物治疗原则及选用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心理干预与辅导策略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疼痛分类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疼痛定义与分类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根据疼痛的性质和持续时间，可分为急性疼痛和慢性疼痛。急性疼痛通常与疾病或损伤有关，而慢性疼痛则可能持续数月或更长时间，严重影响患者的生活质量。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疼痛是一种与实际或潜在组织损伤相关的不愉快的感觉和情感体验，可用于描述这种感觉的术语包括痛苦、疼、难受等。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疼痛对患者影响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疼痛可能导致患者活动受限、肌肉紧张、睡眠质量下降等身体不适症状。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长期疼痛可能导致患者产生焦虑、抑郁等心理问题，影响患者的心理健康。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疼痛可能影响患者的社交活动、工作和学习能力，降低患者的生活质量。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通过有效的疼痛管理，可以减轻患者的痛苦，提高患者的生活质量。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疼痛是许多疾病和损伤的伴随症状，有效的疼痛管理可以促进患者的康复进程。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促进康复进程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长期疼痛可能导致患者出现各种并发症，如肌肉萎缩、关节僵硬等，有效的疼痛管理可以预防这些并发症的发生。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康复科疼痛管理重要性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视觉模拟评分法（VAS）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使用一条10cm长的直线或尺子，一端表示“无痛”，另一端表示“最痛”，患者根据自身疼痛感受在直线上标记位置，以此评估疼痛强度。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数字评分法（NRS）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患者选择一个0-10之间的数字来表示疼痛的强度，其中0表示无痛，10表示最痛。该方法适用于文化程度较高、能够理解和表达数字概念的患者。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言语描述评分法（VRS）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提供一系列描述疼痛的形容词，如轻度疼痛、重度疼痛等，患者选择最符合自身疼痛感受的形容词。该方法适用于能够理解和表达言语概念的患者。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不影响睡眠，可以忍受，生活正常。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中度疼痛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重度疼痛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375" b="12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影响睡眠，需要使用止痛药物，生活受到一定限制。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严重影响睡眠，需要使用强效止痛药物，生活受到严重限制。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疼痛程度分级标准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神经电生理检查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诊断性检查与辅助手段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观察患者的姿势、表情、活动度等，了解疼痛部位、性质、程度等信息。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如X线、CT、MRI等，用于排除或确诊疼痛相关的结构性异常或病变。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如肌电图、神经传导速度等，用于评估神经肌肉系统的功能状态。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如血液检查、尿液检查等，用于了解患者的全身状况及排除其他潜在疾病。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冷疗与热疗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光疗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超声波疗法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物理因子治疗技术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利用电流刺激神经肌肉，缓解疼痛、促进肌肉收缩等。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运用冷热刺激作用于人体，达到缓解疼痛、促进血液循环等目的。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利用超声波的机械振动和温热作用，缓解疼痛、促进组织修复。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运用特定波长的光线照射人体，具有消炎、镇痛、促进伤口愈合等作用。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运用各种按摩手法作用于人体，缓解疼痛、放松肌肉、改善局部血液循环。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0833" r="208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667" r="10667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通过推、拿、按、摩等手法作用于人体经络穴位，达到疏通经络、行气活血、缓解疼痛的目的。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运用针刺和艾灸等方法刺激人体穴位，调和气血、平衡阴阳，达到治疗疼痛的目的。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手法治疗技术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486" b="12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运动疗法与功能锻炼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运动疗法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通过指导患者进行适当的运动锻炼，增强肌肉力量、改善关节活动度、缓解疼痛。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功能锻炼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根据患者的具体情况，制定个性化的功能锻炼方案，帮助患者恢复生理功能、提高生活质量。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呼吸锻炼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指导患者进行深呼吸和呼吸肌锻炼，改善呼吸功能，缓解因呼吸问题引起的疼痛。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药物治疗原则及选用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https://d.book118.com/157151004022006036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2024-09-10T23:06:10.742</cp:lastPrinted>
  <dcterms:created xsi:type="dcterms:W3CDTF">2024-09-10T15:06:10Z</dcterms:created>
  <dcterms:modified xsi:type="dcterms:W3CDTF">2024-09-10T15:06:13Z</dcterms:modified>
</cp:coreProperties>
</file>