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A1452-BC54-40C2-AF73-E4C2B9C1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CC99-ED74-4EE3-A49F-48301C1A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F244B-FFFB-4068-9F00-59377786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4C20D-EFE5-4A8D-BFFD-7D4CCF25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EA843-22E8-4BDE-A3CD-D66D04EA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E12C0-A7DB-4785-8A46-BF36E2B6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73D74-2616-4CBE-92B8-D8B3E463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39FAF-74E6-4CC3-9672-C6DBCD0E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D7AF9-324F-442C-807E-94DCD7B7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3CD23-8A56-4B5C-814F-31BF9696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14791-2957-42AB-9BBC-FCE69C71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1011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垃圾分类与环保领域创业机会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垃圾分类市场现状及趋势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环保领域创业机会剖析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创业者素质要求与团队建设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投资策略及风险防范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政策法规解读与行业前景展望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垃圾分类市场现状及趋势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垃圾分类尚处于初级阶段，大部分城市尚未形成完善的分类体系。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分类细致，回收利用率高，形成了成熟的产业链。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居民参与度不高，缺乏分类意识和知识。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许多发达国家已实施严格的垃圾分类制度，如日本、德国等。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政策推动与市场需求分析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地方政府纷纷制定实施细则和奖惩措施。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随着环保意识的提高，市场对环保产品的需求增加。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国家层面出台多项政策，鼓励和支持垃圾分类及资源回收。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企业对环保技术的投入加大，寻求创新解决方案。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智能化、自动化技术在垃圾分类领域的应用将逐渐普及。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862" b="58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大数据和人工智能等技术将提高分类效率和准确性。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垃圾分类将与资源回收、再利用等环节更紧密地结合。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形成完整的产业链，实现资源的高效利用。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随着宣传教育的深入，居民参与度将逐渐提高。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社会组织和志愿者将在推动垃圾分类中发挥更大作用。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环保领域创业机会剖析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00" r="138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危险废弃物无害化处理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针对危险废弃物，研发高效、安全的无害化处理方法，如高温焚烧、化学处理等。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利用生物技术、高温堆肥等方法，将厨余垃圾转化为有机肥料或生物燃气，实现资源化利用。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建筑垃圾再生利用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通过破碎、筛分、清洗等工序，将建筑垃圾转化为再生骨料，用于生产再生砖、再生混凝土等建材。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废弃物资源化利用技术创新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研发智能垃圾分类设备，通过图像识别、传感器等技术实现自动分类和投放。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生产高效、节能的污水处理设备，如一体化污水处理装置、MBR膜生物反应器等。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针对室内空气污染问题，研发家用空气净化设备，如除甲醛、除PM2.5等功能的空气净化器。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环保设备研发与生产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环保政策咨询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为企业提供环保政策解读、环保项目申报等咨询服务，帮助企业合规发展。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对环保技术进行评估和筛选，为企业提供技术引进、技术转化等建议。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环保市场研究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开展环保市场调研和分析，为企业提供市场进入、市场拓展等策略建议。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环保培训与教育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开展环保知识培训和教育活动，提高公众环保意识和技能水平。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环保咨询服务市场拓展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国外案例：瑞典的垃圾回收系统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瑞典通过建立高效的垃圾回收系统和先进的垃圾处理技术，实现了垃圾减量化和资源化的目标。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该系统涵盖了源头分类、专业回收、资源再利用等多个环节，为瑞典的垃圾处理提供了全面的解决方案。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国内案例：小黄狗智能垃圾分类回收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小黄狗通过智能垃圾分类回收设备，实现了对各类垃圾的自动识别和分类。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该项目通过线上线下相结合的方式，提高了垃圾分类的效率和准确性，为城市垃圾处理提供了新的思路。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政府对环保产业的扶持政策和相关法规的制定，为垃圾分类与环保领域创业提供了有力的政策保障。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先进的垃圾处理技术和设备研发，提高了垃圾分类和处理的效率和质量。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81" r="19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成功因素总结及启示意义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https://d.book118.com/157151011022006036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2024-09-10T23:06:11.748</cp:lastPrinted>
  <dcterms:created xsi:type="dcterms:W3CDTF">2024-09-10T15:06:11Z</dcterms:created>
  <dcterms:modified xsi:type="dcterms:W3CDTF">2024-09-10T15:06:14Z</dcterms:modified>
</cp:coreProperties>
</file>