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7AE59-FB49-4C2C-9B3A-2D0B3772F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15AB5-F031-467A-898B-2A5AE87A9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78ED4-EE4D-45AA-882D-F93D710FD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325E2-0CC3-4354-87D0-2FFDEEE83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D697A9-6165-4512-BA76-AF6132F57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431FCD-7531-4B6C-B564-BD1763D93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AFA8BB-C274-4A91-9F6E-0AD93051A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87373-B843-415D-9A6F-B702D2BB1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EDC93-2974-409D-82C0-2961448FB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AE417-957E-4230-8CA9-0261B99D9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FCD77-05D2-46FC-AF42-C01AEB54A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53103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商贸企业安全培训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商贸企业安全培训概述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商贸企业安全培训内容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商贸企业安全培训方法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安全培训的评估与改进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商贸企业安全事故预防与应对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商贸企业安全文化培育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商贸企业安全培训概述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安全培训的定义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安全培训的重要性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安全培训是指通过一系列的教育和训练活动，使员工掌握安全知识和技能，提高安全意识，预防事故发生。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商贸企业安全培训是保障企业安全生产、减少事故发生的重要手段，也是提高员工安全素质、保障员工生命安全的必要措施。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7" r="19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提高员工的安全意识和技能水平，确保员工能够遵守安全规章制度，及时发现和消除安全隐患，降低事故发生的概率和损失。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安全培训应遵循全员性、实用性、系统性、及时性和强制性等原则，确保培训的有效性和针对性。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2" b="4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缺乏系统性的培训计划、培训内容与实际需求脱节、培训方式单一枯燥、缺乏有效的考核和反馈机制等。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制定系统性的培训计划，结合实际需求进行课程设计，采用多种培训方式相结合，建立有效的考核和反馈机制，持续改进和优化培训内容和方法。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安全培训的常见问题与解决方案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商贸企业安全培训内容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提高员工对安全问题的重视程度，增强安全意识。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通过培训使员工认识到安全工作的重要性，了解常见的安全隐患和风险，掌握基本的安全防范措施，培养员工的安全责任感和自我保护意识。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821" r="98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员工安全意识培训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使员工掌握消防安全知识和技能，提高应对火灾等突发事件的应急能力。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培训内容包括消防法规、消防器材的使用和保养、火灾预防措施、火灾应急预案、疏散逃生演练等，使员工能够正确应对火灾等突发事件，降低火灾事故对企业和员工的危害。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750" r="20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提高员工交通安全意识和技能，确保企业车辆和人员安全。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培训内容包括交通安全法规、驾驶技能和注意事项、车辆保养和维护、交通事故应急处理等，使员工能够遵守交通规则，确保企业车辆和人员的安全。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使员工了解食品安全法规和标准，掌握食品安全操作规范和要求。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培训内容包括食品安全法规、食品加工操作规范、食品卫生要求、食品储存和运输要求等，使员工能够按照食品安全标准进行操作，确保企业提供的食品符合国家法律法规和标准要求。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提高员工对职业健康与安全问题的认识，掌握相关知识和技能。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培训内容包括职业病防治、职业卫生标准、劳动防护用品的使用和维护、危险化学品的安全使用和管理等，使员工能够了解职业健康与安全问题的重要性，掌握相关知识和技能，预防职业病和事故的发生。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职业健康与安全培训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商贸企业安全培训方法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线上培训的优势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线上培训具有灵活性和便捷性，不受时间和地点的限制，可以随时随地进行培训。同时，线上培训还可以降低培训成本，提高培训效率。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线上培训的不足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线上培训缺乏互动性和参与性，无法实时了解学员的学习情况，难以保证培训效果。此外，线上培训需要学员具备一定的信息技术基础和学习能力。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https://d.book118.com/157153103050006034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2024-09-08T04:34:12.443</cp:lastPrinted>
  <dcterms:created xsi:type="dcterms:W3CDTF">2024-09-07T20:34:12Z</dcterms:created>
  <dcterms:modified xsi:type="dcterms:W3CDTF">2024-09-07T20:34:14Z</dcterms:modified>
</cp:coreProperties>
</file>