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93A6D-D728-4977-BD06-B8E29F12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3DED2-258E-4012-B214-B5C0F6532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3C7F9-600B-4747-859C-858FE45C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5A6C2-EC4C-4241-A28A-1827C0DDF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84A30-52A2-4CD6-A1F9-469B81F7F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7EB92-5E56-4425-BDAE-7AC89055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DE89F-AEC5-4F08-A939-0EF7DF44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A6DB6-9390-4853-81D8-5A4C4ACD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CC245-ED50-4A90-AD7C-345F613C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A57A3-89F3-407A-AAE8-D1F8D11B7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AB88D-FCA8-4FFF-95C4-349AE59A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3104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营销使推销变得多余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营销策略的种类与实施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营销如何使推销变得多余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营销的未来趋势与挑战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结论：营销使推销变得多余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营销是一种组织通过创造、提供和交付价值来满足顾客需求并实现组织目标的过程。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营销不仅包括销售，还包括市场研究、产品开发、品牌建设、促销和客户关系管理等环节。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营销的核心是了解客户需求，并通过满足这些需求来创造价值。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3" b="1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提升品牌知名度和形象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通过有效的营销策略，组织可以提升品牌知名度和形象，从而吸引更多潜在客户。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营销活动可以帮助组织扩大市场份额，增加销售额，提高市场占有率。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通过创新和差异化的营销策略，组织可以创造竞争优势，使自己在市场中脱颖而出。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营销更注重客户需求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营销强调了解和满足客户需求，而推销则更侧重于产品特点和优点。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营销涉及更广泛的范围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营销不仅包括销售产品或服务，还涉及市场研究、产品开发、品牌建设等多个方面，而推销则更侧重于销售环节。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营销更注重长期关系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营销注重与客户建立长期关系，而推销则更侧重于短期销售。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营销与推销的区别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营销策略的种类与实施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品牌营销是通过建立和提升品牌形象，以获得消费者认可和忠诚度的营销策略。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品牌营销注重品牌定位、品牌形象和品牌传播。通过精准的品牌定位，塑造独特的品牌形象，并通过各种传播渠道将品牌信息传递给目标消费者，以提高品牌的知名度和美誉度。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54" r="175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产品营销是通过深入了解市场需求，设计和提供满足消费者需求的产品或服务的营销策略。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产品营销的关键在于深入了解消费者的需求和偏好，以及竞争对手的产品特点。在此基础上，企业可以设计和提供具有竞争力的产品或服务，以满足消费者的需求和期望。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51" r="176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促销营销是通过各种促销手段，如折扣、赠品、限时优惠等，以刺激消费者购买欲望的营销策略。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促销营销通常在特定的时间段或场合进行，旨在吸引消费者的注意力并激发他们的购买欲望。常见的促销手段包括折扣、赠品、限时优惠等，这些手段可以有效地提高销售额和市场份额。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数字营销是通过互联网、社交媒体等数字化渠道，以实现精准营销和互动营销的营销策略。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数字营销利用互联网和社交媒体等数字化渠道，实现精准的目标市场定位和信息传递。数字营销可以提供个性化的服务和体验，与消费者建立更紧密的联系和互动，从而提高营销效果和客户满意度。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营销如何使推销变得多余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通过建立独特的品牌形象和价值观，吸引目标客户并建立忠诚度。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30" r="29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提供优质的客户服务，增强客户满意度和忠诚度，使客户愿意长期合作。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通过个性化服务和关怀，与客户建立长期稳定的合作关系，降低客户流失率。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https://d.book118.com/157153104021006043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2024-09-16T19:46:20.111</cp:lastPrinted>
  <dcterms:created xsi:type="dcterms:W3CDTF">2024-09-16T11:46:20Z</dcterms:created>
  <dcterms:modified xsi:type="dcterms:W3CDTF">2024-09-16T11:46:22Z</dcterms:modified>
</cp:coreProperties>
</file>