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D9D5-AD77-4ACA-B194-7220300DF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3795D-9AD3-40D7-9AC0-488C54E9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729DB-A724-4891-A7E3-511606D4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606BD-3E4C-4271-B136-7829F953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5CE63-3D73-49CC-ACD0-2F952BD1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C61F3-E6C8-4391-B7EA-28E77A83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327FF-7262-4F53-AED6-C63BE82B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A6187-1562-4643-93E8-4ED99C26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DB710-1F1B-4902-922A-3D6BD5D6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241A1-A878-4243-B255-3CA00F5DF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DF1D-0AF5-4832-BAF9-C2A1349AE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3131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晚期梅毒的个案护理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个案护理的注意事项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个案护理的实施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了解晚期梅毒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个案护理的重要性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个案护理的要点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了解晚期梅毒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晚期梅毒：梅毒发展到晚期的阶段，通常在感染后2-10年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症状：皮肤、黏膜、骨骼、内脏等器官受损，可能出现皮肤溃疡、脱发、骨骼变形、内脏受损等症状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诊断：通过临床症状、实验室检查和影像学检查进行诊断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治疗：早期发现、早期治疗，避免病情恶化，治疗方法包括药物治疗、手术治疗等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传播途径和预防措施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传播途径：性接触、母婴传播、血液传播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预防措施：避免不安全性行为、使用安全套、定期体检、避免共用针头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治疗方法：早期发现、早期治疗、规范用药、定期复查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健康教育：提高公众对梅毒的认识，加强自我保护意识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诊断和治疗方案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诊断方法：皮肤活检、血清学检查、脑脊液检查等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治疗方案：青霉素、红霉素、四环素等抗生素治疗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治疗周期：根据病情严重程度和药物敏感性确定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护理要点：保持皮肤清洁、避免感染、加强营养支持等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个案护理的重要性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提高患者生活质量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提高患者自我管理能力，增强自信心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提供个性化护理方案，满足患者需求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加强心理支持，减轻患者心理压力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改善患者生活质量，提高生活质量满意度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预防并发症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定期检查：监测病情变化，及时发现并发症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合理用药：根据病情选择合适的药物，避免药物不良反应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生活方式调整：保持良好的生活习惯，如饮食、运动等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心理支持：提供心理支持和辅导，减轻患者心理压力，提高生活质量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促进康复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定期评估病情，调整治疗方案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提供个性化护理方案，满足患者需求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加强心理支持，提高患者信心和配合度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加强营养支持，提高免疫力和抵抗力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个案护理的要点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提供心理辅导和咨询，帮助患者面对疾病和治疗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建立良好的医患关系，尊重患者的隐私和尊严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倾听患者的感受和需求，给予适当的支持和鼓励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引导患者正确认识疾病，增强战胜疾病的信心和勇气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症状护理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皮肤症状：保持皮肤清洁，避免刺激性物质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神经系统症状：注意休息，避免过度劳累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心血管系统症状：监测血压、心率等指标，及时调整药物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消化系统症状：注意饮食，避免刺激性食物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呼吸系统症状：保持呼吸道通畅，避免呼吸道感染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眼部症状：定期检查视力，及时治疗眼部疾病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https://d.book118.com/157153131035006033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14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晚期梅毒的个案护理</vt:lpstr>
      <vt:lpstr>目录</vt:lpstr>
      <vt:lpstr>了解晚期梅毒</vt:lpstr>
      <vt:lpstr>定义和症状</vt:lpstr>
      <vt:lpstr>传播途径和预防措施</vt:lpstr>
      <vt:lpstr>诊断和治疗方案</vt:lpstr>
      <vt:lpstr>个案护理的重要性</vt:lpstr>
      <vt:lpstr>提高患者生活质量</vt:lpstr>
      <vt:lpstr>预防并发症</vt:lpstr>
      <vt:lpstr>促进康复</vt:lpstr>
      <vt:lpstr>个案护理的要点</vt:lpstr>
      <vt:lpstr>心理护理</vt:lpstr>
      <vt:lpstr>症状护理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2024-09-06T12:41:39.015</cp:lastPrinted>
  <dcterms:created xsi:type="dcterms:W3CDTF">2024-09-06T04:41:39Z</dcterms:created>
  <dcterms:modified xsi:type="dcterms:W3CDTF">2024-09-06T04:41:42Z</dcterms:modified>
</cp:coreProperties>
</file>