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22E3F9-73F4-46E8-8626-990CCB7E76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C39511-56FD-4AA5-9B0E-95FAC274D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20E63D-E601-488F-AD91-1C1278F3A1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372196-0F34-4892-8ACA-0B919CDAAE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98C745-F60D-4C01-8B38-4BF872B508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F3305A-93CD-4F11-9B7A-79A94DFA37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24E8ED-1229-48D3-B61A-CF2E0CA29E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F9262C-D5F6-436B-98AF-45CA34C2D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72808E-6C1C-4F29-903E-72773CEAFB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020A05-11C3-4703-8FB3-7F2F4A3919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E06D59-5744-4F5D-98F2-E8A217B533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153131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环境保护监管检测大数据平台建设方案智慧环保大数据管控平台建设综合解决方案</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2024-01-18</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总体架构设计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关键技术与解决方案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平台功能实现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平台优势与特点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实施计划与进度安排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预期成果与效益评估</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项目背景与目标</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环境问题日益严重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随着工业化和城市化的快速发展，环境污染、生态破坏等问题日益严重，已成为全球性的难题。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环保法规不断完善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各国政府不断加强对环境保护的监管和治理，制定更为严格的环保法规和政策。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监测手段不断提升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随着科技的进步，环境监测手段也不断提升，为环境保护提供了更为准确、全面的数据支持。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环境保护现状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利用大数据技术，可以实现对环保数据的实时采集、整合和存储，为环保监管提供全面的数据支持。</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数据采集与整合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通过对海量环保数据的分析和挖掘，可以发现环境问题的发展趋势和潜在风险，为环保决策提供依据。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数据分析与挖掘</a:t>
            </a:r>
          </a:p>
        </p:txBody>
      </p:sp>
      <p:pic>
        <p:nvPicPr>
          <p:cNvPr id="10" name="Picture 10"/>
          <p:cNvPicPr>
            <a:picLocks noChangeAspect="1"/>
          </p:cNvPicPr>
          <p:nvPr/>
        </p:nvPicPr>
        <p:blipFill>
          <a:blip r:embed="rId3"/>
          <a:srcRect t="11833" b="118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大数据技术可以将环保数据以图表、地图等形式进行可视化展示，提高环保数据的可读性和易用性。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数据可视化与应用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大数据技术在环保领域应用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443" b="444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通过大数据技术的应用，可以实现对环保数据的实时监测和分析，提高环保监管的效率和准确性。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提高环保监管效率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大数据技术可以为环保决策提供全面、准确的数据支持，促进环保决策的科学化和精细化。</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促进环保决策科学化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大数据技术在环保领域的应用，可以带动环保产业的创新和发展，推动环保产业的转型升级。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推动环保产业发展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总体架构设计</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数据格式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支持多种数据格式，如JSON、XML、CSV等，确保数据的通用性和易处理性。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数据传输</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采用高效、稳定的数据传输协议，确保数据的实时性和完整性。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数据来源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通过物联网设备、传感器、移动应用等手段，实时采集环境监测数据、污染源数据、气象数据等。</a:t>
            </a:r>
          </a:p>
        </p:txBody>
      </p:sp>
      <p:pic>
        <p:nvPicPr>
          <p:cNvPr id="10" name="Picture 10"/>
          <p:cNvPicPr>
            <a:picLocks noChangeAspect="1"/>
          </p:cNvPicPr>
          <p:nvPr/>
        </p:nvPicPr>
        <p:blipFill>
          <a:blip r:embed="rId2"/>
          <a:srcRect l="220" r="22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数据存储</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采用分布式存储技术，支持海量数据的存储和扩展，确保数据的可靠性和可用性。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数据处理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运用大数据处理技术，对数据进行清洗、整合、转换等处理，提高数据质量。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数据安全</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采用加密技术、访问控制等手段，确保数据的安全性和隐私保护。</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数据存储与处理层</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数据分析算法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运用统计分析、机器学习、深度学习等算法，对数据进行挖掘和分析，发现数据中的规律和趋势。</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数据可视化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通过图表、图像等形式，将数据直观地展现出来，方便用户理解和分析。</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数据预测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基于历史数据和模型分析，对环境质量、污染源等进行预测和预警。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250" r="11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决策支持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基于数据分析结果，为政府部门和企业提供决策支持，推动环境保护工作的深入开展。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数据展示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通过Web端、移动端等应用，实时展示环境监测数据、污染源数据等，方便用户随时查看。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支持多种应用场景，如环境质量监测、污染源监管、应急响应等，提供个性化的解决方案。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数据展示与应用层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关键技术与解决方案</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采用Hadoop、HBase等分布式存储技术，实现海量数据的高效存储和访问。</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分布式存储技术</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采用Spark、Flink等分布式计算框架，实现数据的快速处理和分析。</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分布式计算技术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采用Kafka、Storm等数据流处理框架，实现实时数据的采集、传输和处理。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数据流处理技术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上述技术选型能够满足环保大数据处理的高性能、高可靠性、高扩展性等要求，同时也有利于降低系统建设和运维成本。</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原因</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大数据技术选型及原因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通过数据预处理、缺失值填充、异常值处理等方法，对数据进行清洗和整理，提高数据质量。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数据清洗</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采用ETL工具或数据集成中间件，将不同来源、不同格式的数据进行整合和转换，形成统一的数据视图。</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数据整合</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数据清洗和整合是大数据处理的重要环节，能够提高数据的准确性和一致性，为后续的数据分析和挖掘提供可靠的基础。</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原因</a:t>
            </a:r>
          </a:p>
        </p:txBody>
      </p:sp>
      <p:pic>
        <p:nvPicPr>
          <p:cNvPr id="9" name="Picture 9"/>
          <p:cNvPicPr>
            <a:picLocks noChangeAspect="1"/>
          </p:cNvPicPr>
          <p:nvPr/>
        </p:nvPicPr>
        <p:blipFill>
          <a:blip r:embed="rId2"/>
          <a:srcRect l="10010" r="1001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数据清洗与整合方法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数据挖掘与分析算法</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关联规则挖掘</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采用Apriori、FP-Growth等算法，挖掘数据之间的关联规则，发现隐藏在数据中的有价值信息。</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分类与预测</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采用决策树、随机森林、逻辑回归等算法，对数据进行分类和预测，为环保决策提供科学依据。</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时空数据分析</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采用时空数据挖掘算法，对环保监测数据进行时空分析和可视化展示，揭示环境污染的时空分布规律和演化趋势。</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原因</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数据挖掘与分析算法是大数据处理的核心，能够挖掘出隐藏在数据中的有用信息，为环保决策提供更加全面、准确、及时的依据。</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数据可视化展示技术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数据可视化展示技术能够将复杂的数据以直观、易理解的方式呈现出来，为决策者提供更加直观、全面的数据支持，有利于提高决策的科学性和准确性。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原因</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采用ECharts、Highcharts等可视化图表库，将数据以图表的形式进行展示，提高数据的可读性和易理解性。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可视化图表</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采用Tableau、Power BI等可视化分析工具，实现数据的交互式分析和探索，提供更加直观的数据分析体验。</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可视化分析工具</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平台功能实现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https://d.book118.com/157153131110006035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2024-09-10T01:44:09.170</cp:lastPrinted>
  <dcterms:created xsi:type="dcterms:W3CDTF">2024-09-09T17:44:09Z</dcterms:created>
  <dcterms:modified xsi:type="dcterms:W3CDTF">2024-09-09T17:44:11Z</dcterms:modified>
</cp:coreProperties>
</file>