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F02E5-AA40-4FE2-91D5-225D53A12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191D8-92BE-4724-8927-B50F023E8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4D96-D3B1-4142-992D-B877DED7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FF058-A7C2-4A0E-A634-1304FFAF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D504B-9F47-46BC-B77D-65FF447B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2C417-0674-4339-A666-DDE81CB1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D47AC-7A83-4DA4-909C-A99449E0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2FE8B-E9EE-488F-8ABD-37E81336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9686F-A069-42C0-9DD4-83379E1D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00FEC-CA7E-4615-A2F0-3B855D60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16A8-5B6A-4C67-9730-5A182A16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406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肺穿刺后病人护理查房PPT课件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肺穿刺手术后病人的病情观察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肺穿刺手术是一种通过胸腔镜或传统开胸方式，对肺部进行细针穿刺活检或治疗的手术。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主要用于诊断肺部疾病，如肺癌、肺结节等，或对肺部肿瘤进行微创治疗。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肺穿刺手术的定义和目的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肺部肿瘤、肺部结节、肺不张、胸腔积液等。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严重心肺功能不全、出血倾向、肺大泡等。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肺穿刺手术的适应症和禁忌症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术前评估→麻醉→消毒→细针穿刺→取出样本→缝合伤口→术后护理。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严格无菌操作、避免损伤血管和胸膜、术后严密观察病情变化等。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肺穿刺手术的流程和注意事项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术后应密切监测病人的心率、呼吸、血压等生命体征，以及时发现异常情况。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病人应保持安静，避免剧烈运动，同时逐渐增加活动量，以促进康复。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术后病人应进食高蛋白、高热量、易消化的食物，避免刺激性食物和饮料。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根据病情需要，医生会给予相应的药物治疗，病人应按时服药，不得擅自停药或更改剂量。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术后常规护理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对病人进行疼痛评估，了解疼痛的性质、程度和持续时间，以便采取相应的护理措施。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记录疼痛情况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采取适当的疼痛控制方法，如药物治疗、物理治疗等，以缓解病人的疼痛。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对病人进行心理支持，鼓励他们保持乐观的心态，增强战胜疾病的信心。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记录病人的疼痛情况，包括疼痛的性质、程度、持续时间等，以及采取的护理措施和效果。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肺穿刺手术后可能出现出血等并发症，应及时采取止血措施，如使用止血药、输血等。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肺穿刺手术后可能出现气胸等并发症，应及时处理，如进行胸腔闭式引流等。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肺穿刺手术后可能出现感染等并发症，应加强病人的卫生护理，遵医嘱使用抗生素等药物预防感染。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肺穿刺手术后病人的病情观察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https://d.book118.com/157154065034006030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2024-09-01T18:14:59.938</cp:lastPrinted>
  <dcterms:created xsi:type="dcterms:W3CDTF">2024-09-01T10:14:59Z</dcterms:created>
  <dcterms:modified xsi:type="dcterms:W3CDTF">2024-09-01T10:15:02Z</dcterms:modified>
</cp:coreProperties>
</file>