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BB99-E283-4BB3-B1B8-E26EF85A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5674B-D465-4BAA-8283-587C7193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DA525-5DDD-4A3F-8302-2403854D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D42AF-280C-4573-A00E-B062D6B1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F8B7F-1450-4375-B01A-A3E2FDA41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E20A8-69B3-461D-A905-231C356E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88893-2D74-4FDA-9A9E-6A455EFCC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C4F01-2F27-486C-A998-37A33D37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24E4E-37EB-4665-8A13-89B7DEC5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1F581-7E24-4F29-8AED-45A333DC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07D7D-9D92-4691-8BE6-9F3B804A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5026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居民服务年终总结报告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居民服务概况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居民服务年度工作总结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居民服务用户反馈及建议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居民服务未来展望及计划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评估居民服务的效果和影响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分析问题和挑战，提出改进措施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向上级部门汇报工作成果和绩效表现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城市发展带来新的居民服务需求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居民服务需要适应社会经济和城市发展的变化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居民服务是城市管理的重要组成部分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报告涉及的居民服务包括公共交通、公园和绿地、文化活动、医疗卫生等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居民服务是指为城市居民提供的公共服务和其他必要设施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居民服务概况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83" r="169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提供包括预防、医疗、康复在内的全面健康服务，旨在提高社区居民的健康水平。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社区健康服务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组织各类教育活动，包括儿童课外辅导、成人职业技能培训等，提升社区居民的教育水平。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社区教育服务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弘扬本地文化，组织各类文化活动，如文艺演出、书法比赛等，丰富社区居民的文化生活。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改善社区环境，提供垃圾分类、环保宣传等服务，提高社区居民的环保意识。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社区环境服务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服务内容及特点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儿童与青少年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成年人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特殊群体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服务对象及需求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对医疗、康复服务需求较高，对健康、安全关注度较高。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对教育、娱乐、课外辅导等服务需求较大，对成长、发展关注度较高。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对职业发展、技能提升等服务需求较大，对事业、家庭关注度较高。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包括残疾人、贫困人群等，对基本生活保障、社会融入关注度较高。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根据社区居民的需求和特点，提供了多元化的服务内容，满足了不同群体的需求。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多元化的服务内容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通过引进和培养专业人才，建立了专业的服务团队，提高了服务的质量和效果。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专业的服务团队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通过多元化的服务内容和专业的服务团队，实现了良好的服务效果，提高了社区居民的满意度和幸福感。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良好的服务效果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服务提供及效果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居民服务年度工作总结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提高居民生活水平，优化社区环境，加强居民服务设施建设。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制定年度工作计划，明确各项任务和时间节点，确保工作有序推进。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工作目标及计划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完成社区环境整治，改善了居民生活环境。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丰富居民服务项目，提高了居民生活质量。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工作成果及亮点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39" r="19339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加强与居民沟通交流，增强了社区凝聚力。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工作成果及亮点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https://d.book118.com/157155026115006046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2024-09-21T19:14:35.009</cp:lastPrinted>
  <dcterms:created xsi:type="dcterms:W3CDTF">2024-09-21T11:14:35Z</dcterms:created>
  <dcterms:modified xsi:type="dcterms:W3CDTF">2024-09-21T11:14:36Z</dcterms:modified>
</cp:coreProperties>
</file>